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(Deutsch)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278920</c:v>
                </c:pt>
                <c:pt idx="1">
                  <c:v>286300</c:v>
                </c:pt>
                <c:pt idx="2">
                  <c:v>294329</c:v>
                </c:pt>
                <c:pt idx="3">
                  <c:v>301640</c:v>
                </c:pt>
                <c:pt idx="4">
                  <c:v>309131</c:v>
                </c:pt>
                <c:pt idx="5">
                  <c:v>314020</c:v>
                </c:pt>
                <c:pt idx="6">
                  <c:v>322288</c:v>
                </c:pt>
                <c:pt idx="7">
                  <c:v>331861</c:v>
                </c:pt>
                <c:pt idx="8">
                  <c:v>338081</c:v>
                </c:pt>
                <c:pt idx="9">
                  <c:v>343999</c:v>
                </c:pt>
                <c:pt idx="10">
                  <c:v>349887</c:v>
                </c:pt>
                <c:pt idx="11">
                  <c:v>355636</c:v>
                </c:pt>
                <c:pt idx="12">
                  <c:v>361171</c:v>
                </c:pt>
                <c:pt idx="13">
                  <c:v>367716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07-429B-9093-6E42A218A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37040"/>
        <c:axId val="240739336"/>
      </c:lineChart>
      <c:dateAx>
        <c:axId val="240737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39336"/>
        <c:crosses val="autoZero"/>
        <c:auto val="1"/>
        <c:lblOffset val="100"/>
        <c:baseTimeUnit val="months"/>
      </c:dateAx>
      <c:valAx>
        <c:axId val="24073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3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5878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03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2017-03-14T12:34:29Z</dcterms:created>
  <dcterms:modified xsi:type="dcterms:W3CDTF">2017-03-14T12:34:37Z</dcterms:modified>
</cp:coreProperties>
</file>