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Videos Table - 1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831501"/>
              </p:ext>
            </p:extLst>
          </p:nvPr>
        </p:nvGraphicFramePr>
        <p:xfrm>
          <a:off x="457200" y="1731963"/>
          <a:ext cx="8229600" cy="4333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34046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92863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34580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27810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0229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2756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498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(Español) - 2017-01-31 23:56:14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Marruecos un país con atractivo económico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7290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(Español) - 2017-01-31 23:50:47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Protestas contra Trumpo en Reino Unido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383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(Español) - 2017-01-31 23:49:21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Sanciones favorecen a agricultores rusos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5237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(Español) - 2017-01-31 23:45:08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peligros de la política económica de Japón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38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(Español) - 2017-01-31 23:42:51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Últimas marchas de las FARC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4120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(Ukrainian) - 2017-01-31 21:29:50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Лех Валенса - екс-агент польського аналогу КДБ?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0.1181%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587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عربية) - 2017-01-31 21:02:28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مسائية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مخاوف من توتر جديد على خلفية برنامج إيران الصاروخي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983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(Español) - 2017-01-31 20:57:15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Obama rompe el silencio tras veto de Trump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633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(English) - 2017-01-31 20:55:55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UK parliament begins Brexit bill debate | DW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3358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(Español) - 2017-01-31 20:49:51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Guacamole más caro para el Super Bowl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26708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084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Videos Table - 2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88639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8384238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71720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20982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23334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20711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2457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9520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(English) - 2017-01-31 20:45:56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7 marathons in 7 days on 7 continents | DW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7001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(English) - 2017-01-31 20:41:04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US Travel ban affects scientific exchange | DW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2792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(Español) - 2017-01-31 20:40:32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Rechazo al veto migratorio de Trump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205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عربية) - 2017-01-31 20:36:39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خبير في الشؤون الإيرانية: إيران لن ترضخ لإملاءات أمريكا أو أي قوة أخرى في العالم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589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عربية) - 2017-01-31 20:35:44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خبير في الشؤون الأمريكية: لهذه الأسباب لن يستطيع ترامب إلغاء الاتفاق النووي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743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(Español) - 2017-01-31 20:30:55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Grandes pérdidas rusas debido a las sanciones de la UE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244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(Español) - 2017-01-31 20:27:31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Empresas se defienden contra Trump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6984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(Español) - 2017-01-31 20:24:11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Atentado en Quebec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1291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(Deutsch) - 2017-01-31 20:15:56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Trump-Einreisedekret gefährdet Forschung | DW Nachrichten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9086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428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Videos Table - 3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12565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198094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55651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88261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14756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5763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62739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311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Documentary - 2017-01-31 20:00:02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Will forensics stop the perfect crime? Gangsters and Genetics (Trailer) | DW Documentary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4776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(Russian) - 2017-01-31 19:00:11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Белый дом - не место для дискуссий? - DW Новости (31.01.2017)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1603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(Russian) - 2017-01-31 18:50:55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Brexit расколол общество Великобритании – кто за, а кто против?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482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(Russian) - 2017-01-31 18:35:29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С несогласными Трамп не церемонится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0.0806%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845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(Español) - 2017-01-31 17:37:32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Arquitectura e historia: una casa londinense | Euromaxx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123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(Español) - 2017-01-31 17:29:16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Guatemala: reforestar la Tierra de Árboles | Global 3000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72241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3675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401</Words>
  <Application>Microsoft Office PowerPoint</Application>
  <PresentationFormat>On-screen Show (4:3)</PresentationFormat>
  <Paragraphs>174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Videos Table - 1 of 3</vt:lpstr>
      <vt:lpstr>Videos Table - 2 of 3</vt:lpstr>
      <vt:lpstr>Videos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Videos Table - 1 of 3</dc:title>
  <dc:creator>Administrator</dc:creator>
  <cp:lastModifiedBy>Administrator</cp:lastModifiedBy>
  <cp:revision>1</cp:revision>
  <dcterms:created xsi:type="dcterms:W3CDTF">2017-02-23T16:24:40Z</dcterms:created>
  <dcterms:modified xsi:type="dcterms:W3CDTF">2017-02-23T16:26:20Z</dcterms:modified>
</cp:coreProperties>
</file>