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2347336"/>
              </p:ext>
            </p:extLst>
          </p:nvPr>
        </p:nvGraphicFramePr>
        <p:xfrm>
          <a:off x="457200" y="1731963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7754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8126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8589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1865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3841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279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587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@dw_politik - 2017-01-12 09:33:33</a:t>
                      </a:r>
                      <a:r>
                        <a:rPr lang="en-US" sz="1000"/>
                        <a:t>
RT @DeutscheWelle: DW-Magazin Weltzeit: Make the media great again #Trump @iGaddo https://t.co/F20VGWEyU4 https://t.co/hUGjPwthQe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924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@dw_politik - 2017-01-12 09:13:36</a:t>
                      </a:r>
                      <a:r>
                        <a:rPr lang="de-DE" sz="1000"/>
                        <a:t>
RT @dw_wirtschaft: Er @realDonaldTrump trompetet sich ins Abseits, meint @RolfWenkel zu Wirtschaftsaspekten der #TrumpPressConference https…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27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@dw_politik - 2017-01-12 09:34:15</a:t>
                      </a:r>
                      <a:r>
                        <a:rPr lang="de-DE" sz="1000"/>
                        <a:t>
RT @dw_deutsch: Neuer US-Außenminister Rex Tillerson bezieht Position gegen Donald Trump #Trump #Tillerson https://t.co/vYNpsAi5Nw https://…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174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@dw_environment - 2017-01-05 08:55:47</a:t>
                      </a:r>
                      <a:r>
                        <a:rPr lang="en-US" sz="1000"/>
                        <a:t>
RT @curadaball: The fantastic @KiyoDoerrer in action https://t.co/fZXu74a3yQ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902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@dw_environment - 2017-01-05 08:55:55</a:t>
                      </a:r>
                      <a:r>
                        <a:rPr lang="en-US" sz="1000"/>
                        <a:t>
RT @CBDNews: Experts in #Europe estimate that "Bird flu will continue to flare into 2017" @dw_environment https://t.co/q1FuBHLRdC https://t…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604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@dw_politik - 2017-01-12 08:58:17</a:t>
                      </a:r>
                      <a:r>
                        <a:rPr lang="de-DE" sz="1000"/>
                        <a:t>
RT @dw_deutsch: "Mexiko wird nicht für die Mauer zahlen", sagt Mexikos Präsident #enriquepenanieto #Mexiko #Trump https://t.co/uglVkJXUP6 h…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31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@dw_politik - 2017-01-12 07:46:20</a:t>
                      </a:r>
                      <a:r>
                        <a:rPr lang="de-DE" sz="1000"/>
                        <a:t>
RT @dw_wirtschaft: Der Schaden durch #Dieselgate wird für #Volkswagen nicht so bald zu bewältigen sein, sagt @henrik58: https://t.co/TKj5ri…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9217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609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3179826"/>
              </p:ext>
            </p:extLst>
          </p:nvPr>
        </p:nvGraphicFramePr>
        <p:xfrm>
          <a:off x="457200" y="1731963"/>
          <a:ext cx="822960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33786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1129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6205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1721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9155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8967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096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@dw_politik - 2017-01-11 13:46:11</a:t>
                      </a:r>
                      <a:r>
                        <a:rPr lang="de-DE" sz="1000"/>
                        <a:t>
RT @dw_deutsch: "Wir hätten es nicht veröffentlicht": https://t.co/AiLO9I7jvV zu Trump-Dossier https://t.co/6S9IE451Ph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19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@dw_environment - 2017-01-04 16:43:05</a:t>
                      </a:r>
                      <a:r>
                        <a:rPr lang="en-US" sz="1000"/>
                        <a:t>
RT @dw_globalideas: To protect their own fields from #elephants, many #farmers in Kenya make targeted use of bee colonies #animals #bees ht…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492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@dw_business - 2017-01-26 09:11:04</a:t>
                      </a:r>
                      <a:r>
                        <a:rPr lang="en-US" sz="1000"/>
                        <a:t>
RT @dw_environment: Did you know concrete can be #recycled? #sustainable https://t.co/vEeHKVkp2J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237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@dw_politik - 2017-01-12 06:46:27</a:t>
                      </a:r>
                      <a:r>
                        <a:rPr lang="de-DE" sz="1000"/>
                        <a:t>
RT @dw_wirtschaft: Das hat der künftige US-Präsident @realDonaldTrump in seiner ersten Pressekonferenz seit knapp 6 Monaten gesagt https://…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846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@dw_politik - 2017-01-12 06:47:07</a:t>
                      </a:r>
                      <a:r>
                        <a:rPr lang="de-DE" sz="1000"/>
                        <a:t>
RT @inespohl: Kommentar: #Trump erklärt kritischer Presse den Krieg  https://t.co/gNuJcOW9Ou via @dw_deutsch https://t.co/lcSgzXyTA2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708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@dw_environment - 2017-01-05 09:13:26</a:t>
                      </a:r>
                      <a:r>
                        <a:rPr lang="en-US" sz="1000"/>
                        <a:t>
RT @dwnews: Chicken isn't as dumb as you might like to think https://t.co/JswsdpfRxZ https://t.co/SHsy2sxLqP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827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@dw_environment - 2017-01-05 09:24:21</a:t>
                      </a:r>
                      <a:r>
                        <a:rPr lang="en-US" sz="1000"/>
                        <a:t>
RT @dw_business: #ECar maker #Faraday to roll by 2018 #CES2017 https://t.co/Sdq5HMw1ul https://t.co/aysOUXlVrJ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7167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122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7486323"/>
              </p:ext>
            </p:extLst>
          </p:nvPr>
        </p:nvGraphicFramePr>
        <p:xfrm>
          <a:off x="457200" y="1731963"/>
          <a:ext cx="822960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35891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5388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2608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0869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0205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4391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655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@dw_environment - 2017-01-05 13:27:32</a:t>
                      </a:r>
                      <a:r>
                        <a:rPr lang="en-US" sz="1000"/>
                        <a:t>
RT @dw_globalideas: Take a closer look at the curious life of lichens: The result of cohabitation between algae &amp;amp; #fungi https://t.co/N4wwN…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219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@dw_environment - 2017-01-05 13:27:13</a:t>
                      </a:r>
                      <a:r>
                        <a:rPr lang="en-US" sz="1000"/>
                        <a:t>
RT @CECHR_UoD: Eco-at-Africa Lunchtime Watch
A green, slimy superfood
&amp;amp; a great marine habitat too
https://t.co/xEEm5z7Jvp #biodiversity ht…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166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@dw_environment - 2017-01-05 14:29:03</a:t>
                      </a:r>
                      <a:r>
                        <a:rPr lang="en-US" sz="1000"/>
                        <a:t>
RT @dwnews: Thousands of Easter eggs wash up on German beach https://t.co/WX4pvrvlhM https://t.co/hvuQGvjEaA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213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@dw_environment - 2017-01-05 15:19:24</a:t>
                      </a:r>
                      <a:r>
                        <a:rPr lang="en-US" sz="1000"/>
                        <a:t>
RT @dwnews: Study links heightened #dementia risk to proximity to traffic https://t.co/mdWUXOdOFi https://t.co/O8OSpp0eMi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182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@dw_environment - 2017-01-05 16:36:51</a:t>
                      </a:r>
                      <a:r>
                        <a:rPr lang="en-US" sz="1000"/>
                        <a:t>
RT @dwnews: Thousands of plastic eggs wash up on German beach https://t.co/WX4pvrMWGm https://t.co/FC6v5TqqeN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313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@dw_environment - 2017-01-05 13:26:33</a:t>
                      </a:r>
                      <a:r>
                        <a:rPr lang="en-US" sz="1000"/>
                        <a:t>
RT @freejournalism: When you wash polyester clothes, bits of plastic micro-fibers pollute waterways! #HowGreenAmI @dw_environment https://t…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4725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239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- 4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1431726"/>
              </p:ext>
            </p:extLst>
          </p:nvPr>
        </p:nvGraphicFramePr>
        <p:xfrm>
          <a:off x="457200" y="1731963"/>
          <a:ext cx="82296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18450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2285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0210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1962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1310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9435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864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@dw_environment - 2017-01-05 11:59:00</a:t>
                      </a:r>
                      <a:r>
                        <a:rPr lang="en-US" sz="1000"/>
                        <a:t>
RT @dwnews: Storm Axel batters northern Germany https://t.co/yGqnUeIk8Z https://t.co/Jv1oJuvcnE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113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@dw_environment - 2017-01-05 09:34:44</a:t>
                      </a:r>
                      <a:r>
                        <a:rPr lang="en-US" sz="1000"/>
                        <a:t>
RT @Limportant_com: Kenya: Bees vs elephants to protect farmer's fields https://t.co/WxN4gpOiR2 @dw_environment https://t.co/rzwsD60nEz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787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@dw_environment - 2017-01-05 10:10:32</a:t>
                      </a:r>
                      <a:r>
                        <a:rPr lang="en-US" sz="1000"/>
                        <a:t>
RT @dwnews: Visiting vegan: Could you give up animal products for a week? https://t.co/v45RNKtrVT https://t.co/f83Tqp9SW6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440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@dw_environment - 2017-01-05 10:41:51</a:t>
                      </a:r>
                      <a:r>
                        <a:rPr lang="en-US" sz="1000"/>
                        <a:t>
RT @IreneBanosR: How #sustainable can be an #ostrich farm in #Germany? I visited @Mhoufarm and asked @tierschutz_bund and @PETADeutschland…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65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@dw_environment - 2017-01-05 11:39:24</a:t>
                      </a:r>
                      <a:r>
                        <a:rPr lang="en-US" sz="1000"/>
                        <a:t>
RT @dw_scitech: Lichens are the curious result of cohabitation between algae &amp;amp; fungi. Biologist Frank Bungartz tells DW about them  https:/…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5100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1714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442</Words>
  <Application>Microsoft Office PowerPoint</Application>
  <PresentationFormat>On-screen Show (4:3)</PresentationFormat>
  <Paragraphs>186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Own and Retweeted Tweets Table - 1 of 4</vt:lpstr>
      <vt:lpstr>Own and Retweeted Tweets Table - 2 of 4</vt:lpstr>
      <vt:lpstr>Own and Retweeted Tweets Table - 3 of 4</vt:lpstr>
      <vt:lpstr>Own and Retweeted Tweets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and Retweeted Tweets Table - 1 of 4</dc:title>
  <dc:creator>Administrator</dc:creator>
  <cp:lastModifiedBy>Administrator</cp:lastModifiedBy>
  <cp:revision>1</cp:revision>
  <dcterms:created xsi:type="dcterms:W3CDTF">2017-02-16T14:36:26Z</dcterms:created>
  <dcterms:modified xsi:type="dcterms:W3CDTF">2017-02-16T14:37:34Z</dcterms:modified>
</cp:coreProperties>
</file>