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539108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69256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27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810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271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5277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017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0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@dw_Sulta5 - 2016-12-29 20:00:56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نيزك في طريقه إلينا في 2017 و نسبة ارتطامه بالأرض 12% وفقًا لناسا
#السلطة_الخامسة
@</a:t>
                      </a:r>
                      <a:r>
                        <a:rPr lang="en-US" sz="1000"/>
                        <a:t>dw_arabic @YosriFouda https://t.co/f2efbgXbYG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97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@dw_Sulta5 - 2016-12-29 19:31:07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الجيل الجديد أسقط "التابوهات" و ستفشل أمامه النظم الاستبدادية
#السلطة_الخامسة
@</a:t>
                      </a:r>
                      <a:r>
                        <a:rPr lang="en-US" sz="1000"/>
                        <a:t>dw_arabic @YosriFouda https://t.co/F3z1SClhXI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03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@dw_Sulta5 - 2016-12-29 19:02:46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انقلاب تركيا الفاشل يثبت سيطرة الفكر الإقصائي على الثقافة العامة في الدول العربية و المسلمة. #السلطة_الخامسة
@</a:t>
                      </a:r>
                      <a:r>
                        <a:rPr lang="en-US" sz="1000"/>
                        <a:t>dw_arabic https://t.co/19thkTjugA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9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@dw_Sulta5 - 2016-12-29 18:32:52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#مصر طبعًا شبه دولة كما يقول #السيسي، و لكن
#السلطة_الخامسة
@</a:t>
                      </a:r>
                      <a:r>
                        <a:rPr lang="en-US" sz="1000"/>
                        <a:t>dw_arabic @YosriFouda https://t.co/aZNH5FhbPa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75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@dw_Sulta5 - 2016-12-29 18:02:37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فرنسا ستلحق ببريطانيا و أمريكا في 2017 نحو الحكم اليميني المتطرف، و هذا هو السبب. #السلطة_الخامسة
@</a:t>
                      </a:r>
                      <a:r>
                        <a:rPr lang="en-US" sz="1000"/>
                        <a:t>dw_arabic @YosriFouda https://t.co/NQhHXhNM20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150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838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23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44596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788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788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327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666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965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5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@dw_Sulta5 - 2016-12-29 17:30:16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بين السُّنة و الشيعة، و الكاثوليك و البروتستانت، لم ينتصر أحد، و هذا هو الدليل
#السلطة_الخامسة
@</a:t>
                      </a:r>
                      <a:r>
                        <a:rPr lang="en-US" sz="1000"/>
                        <a:t>dw_arabic 
@YosriFouda https://t.co/gBlGqnoVQe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1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@dw_Sulta5 - 2016-12-29 17:00:11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 عن حريق السفارة #السعودية في طهران: مفيش حاجة اسمها قطع العلاقات الدبلوماسية. #السلطة_الخامسة
@</a:t>
                      </a:r>
                      <a:r>
                        <a:rPr lang="en-US" sz="1000"/>
                        <a:t>dw_arabic @YosriFouda https://t.co/pa6saS5g2q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00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20:06:04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الحلقة الكاملة من #السلطة_الخامسة مع يسري فوده وضيف الحلقة الدكتور عزالدين شكري فيشير. مشاهدة ممتعة. </a:t>
                      </a:r>
                      <a:r>
                        <a:rPr lang="en-US" sz="1000"/>
                        <a:t>https://t.co/Vh3jGgCEze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4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19:31:50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نفجير الكنيسة البطرسية في القاهرة فشل أمني و فشل سياسي و فشل فكري
#السلطة_الخامسة
@</a:t>
                      </a:r>
                      <a:r>
                        <a:rPr lang="en-US" sz="1000"/>
                        <a:t>dw_arabic @YosriFouda https://t.co/tEp2qRZhuv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2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19:05:30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كي تقصف مدينة بالبراميل المتفجرة أنت في حاجة إلى جيش من الناس يقبلون هذا
#السلطة_الخامسة
@</a:t>
                      </a:r>
                      <a:r>
                        <a:rPr lang="en-US" sz="1000"/>
                        <a:t>dw_arabic @YosriFouda https://t.co/YLFF5WGb2M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18:34:37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عزالدين شكري فيشير: لم ينتصر أحد في حلب، و الناس هم من دفع الثمن
#السلطة_الخامسة
@</a:t>
                      </a:r>
                      <a:r>
                        <a:rPr lang="en-US" sz="1000"/>
                        <a:t>dw_arabic 
@YosriFouda https://t.co/JFL1UiWp3Q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40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18:04:03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 الدين شكري فيشير: فقدنا القدرة على السيطرة على أمورنا، و الآتي أسوأ
#السلطة_الخامسة
@</a:t>
                      </a:r>
                      <a:r>
                        <a:rPr lang="en-US" sz="1000"/>
                        <a:t>dw_arabic @YosriFouda https://t.co/yjtw3xiUIU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47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17:35:00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حصاد عام 2016 في صور: نوستراداموس يبتسم في قبر
#السلطة_الخامسة
@</a:t>
                      </a:r>
                      <a:r>
                        <a:rPr lang="en-US" sz="1000"/>
                        <a:t>dw_arabic @YosriFouda https://t.co/ajXDWcTYw3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6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17:07:33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يسري فوده: اسألوا كم عربيًا يحلم الآن بالفرار بجلده من العالم العربي .. اسألوهم
#السلطة_الخامسة
@</a:t>
                      </a:r>
                      <a:r>
                        <a:rPr lang="en-US" sz="1000"/>
                        <a:t>YosriFouda @dw_arabic https://t.co/ArR4Fggyra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88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16:00:11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15 دقيقة من الآن تشاهدون على قناة </a:t>
                      </a:r>
                      <a:r>
                        <a:rPr lang="en-US" sz="1000"/>
                        <a:t>DW </a:t>
                      </a:r>
                      <a:r>
                        <a:rPr lang="ar-AE" sz="1000"/>
                        <a:t>عربية حلقة جديدة من #السلطة_الخامسة مع يسري فوده. </a:t>
                      </a:r>
                      <a:r>
                        <a:rPr lang="en-US" sz="1000"/>
                        <a:t>https://t.co/5XJV3pdhbD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1908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8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391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08723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4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751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58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885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479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98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@dw_Sulta5 - 2016-12-28 14:03:08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أنتم اليوم على موعد مع برنامج #السلطة_الخامسة مع يسري فوده وحلقة عن حصاد العام. إنتظرونا الساعة: 4:15 بتوقيت غرينيتش، 6:15 بتوقيت القاهرة. </a:t>
                      </a:r>
                      <a:r>
                        <a:rPr lang="en-US" sz="1000"/>
                        <a:t>https://t.co/YrQrsldra3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1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@dw_Sulta5 - 2016-12-27 14:03:32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النقاش مع @</a:t>
                      </a:r>
                      <a:r>
                        <a:rPr lang="en-US" sz="1000"/>
                        <a:t>YosriFouda </a:t>
                      </a:r>
                      <a:r>
                        <a:rPr lang="ar-AE" sz="1000"/>
                        <a:t>في حلقة هذا الأسبوع من #السلطة_الخامسة وتواصل معنا على
 واتس آب: 00491724305682
 أو الإيميل: </a:t>
                      </a:r>
                      <a:r>
                        <a:rPr lang="en-US" sz="1000"/>
                        <a:t>sulta5@dw.com https://t.co/r1g1JGZilb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2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@dw_Sulta5 - 2016-12-22 20:00:10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سمير العيطة: كثير من الفرنسيين تخلى عن مجرد التعاطف مع مأساة #الشعب السوري، وهذه أسبابهم
@</a:t>
                      </a:r>
                      <a:r>
                        <a:rPr lang="en-US" sz="1000"/>
                        <a:t>YosriFouda @dw_arabic #</a:t>
                      </a:r>
                      <a:r>
                        <a:rPr lang="ar-AE" sz="1000"/>
                        <a:t>السلطة_الخامسة </a:t>
                      </a:r>
                      <a:r>
                        <a:rPr lang="en-US" sz="1000"/>
                        <a:t>https://t.co/IYoctOaH5G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82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@dw_Sulta5 - 2016-12-22 19:30:05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كميل الطويل: لا أشك في صدق بيانات "داعش" بخصوص #برلين و #الكرك و #الكنيسة_القبطية، وهذه أسبابي
@</a:t>
                      </a:r>
                      <a:r>
                        <a:rPr lang="en-US" sz="1000"/>
                        <a:t>YosriFouda @Camilletawil @dw_arabic https://t.co/VpWonJenN5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@dw_Sulta5 - 2016-12-22 19:00:03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فراس رضوان أوغلو: هناك مؤشرات أمنية إلى أن قاتل #السفير_الروسي لم يتحرك بشكل منفرد
@</a:t>
                      </a:r>
                      <a:r>
                        <a:rPr lang="en-US" sz="1000"/>
                        <a:t>YosriFouda @dw_arabic #</a:t>
                      </a:r>
                      <a:r>
                        <a:rPr lang="ar-AE" sz="1000"/>
                        <a:t>السلطة_الخامسة </a:t>
                      </a:r>
                      <a:r>
                        <a:rPr lang="en-US" sz="1000"/>
                        <a:t>https://t.co/PeHFks5RdA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72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@dw_Sulta5 - 2016-12-22 18:30:02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موقف المحاصَرين في #حلب الآن من وجهة نظر اللجنة الدولية للصليب الأحمر
@</a:t>
                      </a:r>
                      <a:r>
                        <a:rPr lang="en-US" sz="1000"/>
                        <a:t>ICRC_ar @YosriFoud @dw_arabic #</a:t>
                      </a:r>
                      <a:r>
                        <a:rPr lang="ar-AE" sz="1000"/>
                        <a:t>السلطة_الخامسة </a:t>
                      </a:r>
                      <a:r>
                        <a:rPr lang="en-US" sz="1000"/>
                        <a:t>https://t.co/sEAUjPoWiE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70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@dw_Sulta5 - 2016-12-22 18:00:09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سمير العيطة: "صناعة الغضب" بين السوريين والمتعاطفين معهم بدأت من الداخل لا من الخارج
@</a:t>
                      </a:r>
                      <a:r>
                        <a:rPr lang="en-US" sz="1000"/>
                        <a:t>YosriFouda @dw_arabic #</a:t>
                      </a:r>
                      <a:r>
                        <a:rPr lang="ar-AE" sz="1000"/>
                        <a:t>السلطة_الخامسة </a:t>
                      </a:r>
                      <a:r>
                        <a:rPr lang="en-US" sz="1000"/>
                        <a:t>https://t.co/AEidU9cBTT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75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@dw_Sulta5 - 2016-12-22 17:30:05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كميل الطويل: لا أستبعد شن هجمات انتقامية أخرى ضد #روسيا ومصالحها بسبب دورها في #سوريا
@</a:t>
                      </a:r>
                      <a:r>
                        <a:rPr lang="en-US" sz="1000"/>
                        <a:t>YosriFouda @camilletawil #</a:t>
                      </a:r>
                      <a:r>
                        <a:rPr lang="ar-AE" sz="1000"/>
                        <a:t>السلطة_الخامسة @</a:t>
                      </a:r>
                      <a:r>
                        <a:rPr lang="en-US" sz="1000"/>
                        <a:t>dw_arabic https://t.co/AfDCYiDWBP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78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@dw_Sulta5 - 2016-12-21 21:00:07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أبرز الأحداث الإرهابية في #أوروبا و #أمريكا خلال عام 2016
@</a:t>
                      </a:r>
                      <a:r>
                        <a:rPr lang="en-US" sz="1000"/>
                        <a:t>YosriFouda @dw_arabic #</a:t>
                      </a:r>
                      <a:r>
                        <a:rPr lang="ar-AE" sz="1000"/>
                        <a:t>السلطة_الخامسة </a:t>
                      </a:r>
                      <a:r>
                        <a:rPr lang="en-US" sz="1000"/>
                        <a:t>https://t.co/VTlPsuUMsS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88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@dw_Sulta5 - 2016-12-21 20:15:52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شاهد الحلقة الكاملة من #السلطة_الخامسة مع يسري فوده عبر هذا الرابط:
</a:t>
                      </a:r>
                      <a:r>
                        <a:rPr lang="en-US" sz="1000"/>
                        <a:t>https://t.co/UIFmo92I6Q
@YosriFouda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508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91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419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2017-02-08T15:52:12Z</dcterms:created>
  <dcterms:modified xsi:type="dcterms:W3CDTF">2017-02-08T15:52:51Z</dcterms:modified>
</cp:coreProperties>
</file>