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@dw_arabic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42309</c:v>
                </c:pt>
                <c:pt idx="1">
                  <c:v>42339</c:v>
                </c:pt>
                <c:pt idx="2">
                  <c:v>42370</c:v>
                </c:pt>
                <c:pt idx="3">
                  <c:v>42401</c:v>
                </c:pt>
                <c:pt idx="4">
                  <c:v>42430</c:v>
                </c:pt>
                <c:pt idx="5">
                  <c:v>42461</c:v>
                </c:pt>
                <c:pt idx="6">
                  <c:v>42491</c:v>
                </c:pt>
                <c:pt idx="7">
                  <c:v>42522</c:v>
                </c:pt>
                <c:pt idx="8">
                  <c:v>42552</c:v>
                </c:pt>
                <c:pt idx="9">
                  <c:v>42583</c:v>
                </c:pt>
                <c:pt idx="10">
                  <c:v>42614</c:v>
                </c:pt>
                <c:pt idx="11">
                  <c:v>42644</c:v>
                </c:pt>
                <c:pt idx="12">
                  <c:v>42675</c:v>
                </c:pt>
                <c:pt idx="13">
                  <c:v>42705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722789</c:v>
                </c:pt>
                <c:pt idx="1">
                  <c:v>759106</c:v>
                </c:pt>
                <c:pt idx="2">
                  <c:v>797215</c:v>
                </c:pt>
                <c:pt idx="3">
                  <c:v>836732</c:v>
                </c:pt>
                <c:pt idx="4">
                  <c:v>863190</c:v>
                </c:pt>
                <c:pt idx="5">
                  <c:v>885397</c:v>
                </c:pt>
                <c:pt idx="6">
                  <c:v>918021</c:v>
                </c:pt>
                <c:pt idx="7">
                  <c:v>947711</c:v>
                </c:pt>
                <c:pt idx="8">
                  <c:v>989143</c:v>
                </c:pt>
                <c:pt idx="9">
                  <c:v>1018356</c:v>
                </c:pt>
                <c:pt idx="10">
                  <c:v>1039657</c:v>
                </c:pt>
                <c:pt idx="11">
                  <c:v>1063995</c:v>
                </c:pt>
                <c:pt idx="12">
                  <c:v>1093221</c:v>
                </c:pt>
                <c:pt idx="13">
                  <c:v>1118089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68-40A4-8676-4880B3F82F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926888"/>
        <c:axId val="242927216"/>
      </c:lineChart>
      <c:dateAx>
        <c:axId val="242926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27216"/>
        <c:crosses val="autoZero"/>
        <c:auto val="1"/>
        <c:lblOffset val="100"/>
        <c:baseTimeUnit val="months"/>
      </c:dateAx>
      <c:valAx>
        <c:axId val="24292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2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3848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1244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2017-02-02T12:52:08Z</dcterms:created>
  <dcterms:modified xsi:type="dcterms:W3CDTF">2017-02-02T12:52:11Z</dcterms:modified>
</cp:coreProperties>
</file>