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750801"/>
              </p:ext>
            </p:extLst>
          </p:nvPr>
        </p:nvGraphicFramePr>
        <p:xfrm>
          <a:off x="457200" y="1731963"/>
          <a:ext cx="8229599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3">
                  <a:extLst>
                    <a:ext uri="{9D8B030D-6E8A-4147-A177-3AD203B41FA5}">
                      <a16:colId xmlns:a16="http://schemas.microsoft.com/office/drawing/2014/main" val="1835104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8584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8560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1815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045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9739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1813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907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5725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5106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1930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Complete Video Views (&gt; 95%)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8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- 2016-11-30 18:25:00</a:t>
                      </a:r>
                      <a:r>
                        <a:rPr lang="pt-BR" sz="1000"/>
                        <a:t>
Alemanha em 1 minuto: Mesmo sem limite de velocidade, as rodovias alemãs estão entre as mais seguras do mundo.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03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- 2016-11-30 16:57:00</a:t>
                      </a:r>
                      <a:r>
                        <a:rPr lang="pt-BR" sz="1000"/>
                        <a:t>
Emma Morano conta qual seu segredo para a vida longa.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28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- 2016-11-30 15:54:35</a:t>
                      </a:r>
                      <a:r>
                        <a:rPr lang="pt-BR" sz="1000"/>
                        <a:t>
O #camarote21 desta semana comemora o centenário do samba. tem Zeca Pagodinho, Exaltasamba e Acadêmicos do Salgueiro na Alemanha!
O programa completo já está no ar: dw.com/camarote21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39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- 2016-11-29 16:03:49</a:t>
                      </a:r>
                      <a:r>
                        <a:rPr lang="pt-BR" sz="1000"/>
                        <a:t>
Em sua sétima videocoluna para a DW, Pepe Mujica fala sobre o capitalismo em detrimento da solidariedade humana.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720789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196472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5599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365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269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3">
                  <a:extLst>
                    <a:ext uri="{9D8B030D-6E8A-4147-A177-3AD203B41FA5}">
                      <a16:colId xmlns:a16="http://schemas.microsoft.com/office/drawing/2014/main" val="1597761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3290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871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8029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9172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8101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6600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7145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6620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783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5605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Complete Video Views (&gt; 95%)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71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- 2016-11-29 15:58:37</a:t>
                      </a:r>
                      <a:r>
                        <a:rPr lang="pt-BR" sz="1000"/>
                        <a:t>
Polícia libera vídeo dos destroços do avião que caiu na Colômbia. #ForçaChape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341719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341719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70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- 2016-11-29 15:41:25</a:t>
                      </a:r>
                      <a:r>
                        <a:rPr lang="pt-BR" sz="1000"/>
                        <a:t>
Radar mostra os últimos momentos de avião que caiu na Colômbia. #ForçaChape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05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- 2016-11-29 14:59:01</a:t>
                      </a:r>
                      <a:r>
                        <a:rPr lang="pt-BR" sz="1000"/>
                        <a:t>
Barcelona e Real Madrid fazem 1 minuto de silêncio em homenagem às vitímas do acidente com a delegação da Chapecoense, na Colômbia. #ForçaChape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01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- 2016-11-29 10:56:03</a:t>
                      </a:r>
                      <a:r>
                        <a:rPr lang="pt-BR" sz="1000"/>
                        <a:t>
Veja as primeiras imagens do acidente com o avião da Chapecoense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01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- 2016-11-28 18:03:06</a:t>
                      </a:r>
                      <a:r>
                        <a:rPr lang="pt-BR" sz="1000"/>
                        <a:t>
Diretamente de Valência, na Espanha, conheça o segredo da qualidade do presunto. https://youtu.be/4xrYWhb_7Bg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04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- 2016-11-28 16:32:18</a:t>
                      </a:r>
                      <a:r>
                        <a:rPr lang="pt-BR" sz="1000"/>
                        <a:t>
Escultores transformam areia em obras de arte.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76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- 2016-11-27 16:04:00</a:t>
                      </a:r>
                      <a:r>
                        <a:rPr lang="pt-BR" sz="1000"/>
                        <a:t>
Nem tudo é o que parece. Veja o truque dos EUA para "ocupar" casas abandonadas.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57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- 2016-11-26 17:03:00</a:t>
                      </a:r>
                      <a:r>
                        <a:rPr lang="pt-BR" sz="1000"/>
                        <a:t>
Veja o último discurso de Fidel Castro.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98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- 2016-11-26 14:37:40</a:t>
                      </a:r>
                      <a:r>
                        <a:rPr lang="pt-BR" sz="1000"/>
                        <a:t>
Fotos mostram cubanos em festa nos EUA pela morte de Fidel Castro.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8374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600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0976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3">
                  <a:extLst>
                    <a:ext uri="{9D8B030D-6E8A-4147-A177-3AD203B41FA5}">
                      <a16:colId xmlns:a16="http://schemas.microsoft.com/office/drawing/2014/main" val="506730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6103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3533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2500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7609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498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9766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0910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0768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2081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1474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Complete Video Views (&gt; 95%)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83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- 2016-11-26 13:13:38</a:t>
                      </a:r>
                      <a:r>
                        <a:rPr lang="pt-BR" sz="1000"/>
                        <a:t>
Uma breve história do líder da Revolução Cubana.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79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- 2016-11-25 20:14:00</a:t>
                      </a:r>
                      <a:r>
                        <a:rPr lang="pt-BR" sz="1000"/>
                        <a:t>
O que é que esta batata tem? https://youtu.be/fxZ9qSU93Ko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73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- 2016-11-25 16:32:07</a:t>
                      </a:r>
                      <a:r>
                        <a:rPr lang="pt-BR" sz="1000"/>
                        <a:t>
Sem proteção, “homem-aranha” francês escala Torre Agbar, em Barcelona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07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- 2016-11-25 14:18:00</a:t>
                      </a:r>
                      <a:r>
                        <a:rPr lang="pt-BR" sz="1000"/>
                        <a:t>
Artistas treinam com “pincel eletrônico” para exposição de pinturas em realidade virtual.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6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- 2016-11-25 12:49:00</a:t>
                      </a:r>
                      <a:r>
                        <a:rPr lang="pt-BR" sz="1000"/>
                        <a:t>
Pintor italiano faz seus modelos desaparecerem na paisagem.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331247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331247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07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- 2016-11-25 11:43:42</a:t>
                      </a:r>
                      <a:r>
                        <a:rPr lang="pt-BR" sz="1000"/>
                        <a:t>
A árvore de Natal do Vaticano.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94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- 2016-11-25 11:02:01</a:t>
                      </a:r>
                      <a:r>
                        <a:rPr lang="pt-BR" sz="1000"/>
                        <a:t>
Obra de US$1 bilhão desaba e mata mais de 70 na China.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925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- 2016-11-24 12:03:00</a:t>
                      </a:r>
                      <a:r>
                        <a:rPr lang="pt-BR" sz="1000"/>
                        <a:t>
Pintora iraquiana supera deficiência com criatividade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201777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81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- 2016-11-23 17:02:00</a:t>
                      </a:r>
                      <a:r>
                        <a:rPr lang="pt-BR" sz="1000"/>
                        <a:t>
Família na Irlanda do Norte investe no cultivo sustentável de algas comestíveis. Eles têm um truque para tentar abrir o nosso apetite.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3224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156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Native Video Posts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4693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3">
                  <a:extLst>
                    <a:ext uri="{9D8B030D-6E8A-4147-A177-3AD203B41FA5}">
                      <a16:colId xmlns:a16="http://schemas.microsoft.com/office/drawing/2014/main" val="1384002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232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7273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93650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1811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2780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0685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6866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6140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1896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3135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Complete Video Views (&gt; 95%)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10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- 2016-11-23 16:25:51</a:t>
                      </a:r>
                      <a:r>
                        <a:rPr lang="pt-BR" sz="1000"/>
                        <a:t>
Dalai lama diz que quer visitar Trump em 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43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- 2016-11-23 15:08:00</a:t>
                      </a:r>
                      <a:r>
                        <a:rPr lang="pt-BR" sz="1000"/>
                        <a:t>
Chanceler alemã afirma que governo vai fazer de tudo para acabar com o discurso de ódio na internet.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18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DW (Brasil) - 2016-11-23 13:56:44</a:t>
                      </a:r>
                      <a:r>
                        <a:rPr lang="pt-BR" sz="1000"/>
                        <a:t>
Vulcões oferecem riscos aos turistas na Islândia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502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6605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569</Words>
  <Application>Microsoft Office PowerPoint</Application>
  <PresentationFormat>On-screen Show (4:3)</PresentationFormat>
  <Paragraphs>331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Native Video Posts Table - 1 of 4</vt:lpstr>
      <vt:lpstr>Facebook Native Video Posts Table - 2 of 4</vt:lpstr>
      <vt:lpstr>Facebook Native Video Posts Table - 3 of 4</vt:lpstr>
      <vt:lpstr>Facebook Native Video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Native Video Posts Table - 1 of 4</dc:title>
  <dc:creator>Administrator</dc:creator>
  <cp:lastModifiedBy>Administrator</cp:lastModifiedBy>
  <cp:revision>1</cp:revision>
  <dcterms:created xsi:type="dcterms:W3CDTF">2017-01-31T13:38:26Z</dcterms:created>
  <dcterms:modified xsi:type="dcterms:W3CDTF">2017-01-31T13:39:39Z</dcterms:modified>
</cp:coreProperties>
</file>