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9563462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4728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2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627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89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150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432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65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15:47:44</a:t>
                      </a:r>
                      <a:r>
                        <a:rPr lang="de-DE" sz="1000"/>
                        <a:t>
24 Stunden im Leben eines Flüchtlings | Fokus Europa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30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15:47:24</a:t>
                      </a:r>
                      <a:r>
                        <a:rPr lang="de-DE" sz="1000"/>
                        <a:t>
Ein Nordire kämpft gegen den Brexit | Fokus Europa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21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15:47:02</a:t>
                      </a:r>
                      <a:r>
                        <a:rPr lang="de-DE" sz="1000"/>
                        <a:t>
Aleppo: UN berät in Dringlichkeitssitzung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80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15:16:27</a:t>
                      </a:r>
                      <a:r>
                        <a:rPr lang="de-DE" sz="1000"/>
                        <a:t>
Sportpolitik: DOSB-Reform erntet Skepsis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81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14:46:20</a:t>
                      </a:r>
                      <a:r>
                        <a:rPr lang="de-DE" sz="1000"/>
                        <a:t>
Gambia wählt – trotz unterdrückter Opposition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3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12:29:42</a:t>
                      </a:r>
                      <a:r>
                        <a:rPr lang="de-DE" sz="1000"/>
                        <a:t>
Nach dem Flugzeugabsturz: Trauer und Gebete für die Opfer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93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11:11:04</a:t>
                      </a:r>
                      <a:r>
                        <a:rPr lang="de-DE" sz="1000"/>
                        <a:t>
#DailyDrone: Lüneburg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6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11:10:53</a:t>
                      </a:r>
                      <a:r>
                        <a:rPr lang="de-DE" sz="1000"/>
                        <a:t>
#DailyDrone: Glyptothek München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38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10:41:11</a:t>
                      </a:r>
                      <a:r>
                        <a:rPr lang="de-DE" sz="1000"/>
                        <a:t>
Abschied von Castro: Kuba hält inne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2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10:36:24</a:t>
                      </a:r>
                      <a:r>
                        <a:rPr lang="de-DE" sz="1000"/>
                        <a:t>
Immer mehr Türken suchen Asyl in Deutschland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786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752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390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6124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65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9303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008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67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257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1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10:16:14</a:t>
                      </a:r>
                      <a:r>
                        <a:rPr lang="de-DE" sz="1000"/>
                        <a:t>
Lufthansa - Die Streik-Airline | Wirtschaft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20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09:58:41</a:t>
                      </a:r>
                      <a:r>
                        <a:rPr lang="de-DE" sz="1000"/>
                        <a:t>
Talk: Schuldenberge und Bankenkrise | Made in 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35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09:58:04</a:t>
                      </a:r>
                      <a:r>
                        <a:rPr lang="de-DE" sz="1000"/>
                        <a:t>
Goldrausch - Investoren suchen Sicherheit | Made in 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6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09:57:37</a:t>
                      </a:r>
                      <a:r>
                        <a:rPr lang="de-DE" sz="1000"/>
                        <a:t>
Dolce Vita vorbei? – Staatskrise in Italien | Made in 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8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09:57:37</a:t>
                      </a:r>
                      <a:r>
                        <a:rPr lang="de-DE" sz="1000"/>
                        <a:t>
Gestern Flüchtling, heute Unternehmer | Made in 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39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09:57:10</a:t>
                      </a:r>
                      <a:r>
                        <a:rPr lang="de-DE" sz="1000"/>
                        <a:t>
Wie gefährlich sind Schulden? | Made in 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3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09:48:02</a:t>
                      </a:r>
                      <a:r>
                        <a:rPr lang="de-DE" sz="1000"/>
                        <a:t>
Weihnachtsleckereien in Aachen | Euromaxx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16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09:47:00</a:t>
                      </a:r>
                      <a:r>
                        <a:rPr lang="de-DE" sz="1000"/>
                        <a:t>
Im Hubschrauber über den Zwergstaat Malta | Euromaxx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1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- 2016-11-30 06:57:57</a:t>
                      </a:r>
                      <a:r>
                        <a:rPr lang="de-DE" sz="1000"/>
                        <a:t>
Dating-Kurs für Flüchtlinge in Dortmund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0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DW (Deutsch) - 2016-11-29 22:22:07</a:t>
                      </a:r>
                      <a:r>
                        <a:rPr lang="en-US" sz="1000"/>
                        <a:t>
Guinea Bissau: Bandims Enkel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7406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51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941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21135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61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102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237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765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06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98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- 2016-11-29 22:21:14</a:t>
                      </a:r>
                      <a:r>
                        <a:rPr lang="de-DE" sz="1000"/>
                        <a:t>
An der ukrainischen Front bei Popasna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53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- 2016-11-29 22:21:00</a:t>
                      </a:r>
                      <a:r>
                        <a:rPr lang="de-DE" sz="1000"/>
                        <a:t>
Neue Schutzhülle für Tschernobyl-Ruine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8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- 2016-11-29 15:30:33</a:t>
                      </a:r>
                      <a:r>
                        <a:rPr lang="de-DE" sz="1000"/>
                        <a:t>
Tragisches Unglück in Kolumbien | DW Nachrichten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6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- 2016-11-29 13:30:54</a:t>
                      </a:r>
                      <a:r>
                        <a:rPr lang="de-DE" sz="1000"/>
                        <a:t>
Motormobil - das Automagazin von DW | Motor mobil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57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DW (Deutsch) - 2016-11-29 12:48:11</a:t>
                      </a:r>
                      <a:r>
                        <a:rPr lang="de-DE" sz="1000"/>
                        <a:t>
Unheimlich erfolgreich – Seat Ateca | Motor mobil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5298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718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379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Videos Table - 1 of 3</vt:lpstr>
      <vt:lpstr>Videos Table - 2 of 3</vt:lpstr>
      <vt:lpstr>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Videos Table - 1 of 3</dc:title>
  <dc:creator>Administrator</dc:creator>
  <cp:lastModifiedBy>Administrator</cp:lastModifiedBy>
  <cp:revision>1</cp:revision>
  <dcterms:created xsi:type="dcterms:W3CDTF">2017-01-31T08:43:45Z</dcterms:created>
  <dcterms:modified xsi:type="dcterms:W3CDTF">2017-01-31T08:44:32Z</dcterms:modified>
</cp:coreProperties>
</file>