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56-4E17-93FB-B1B4B9373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599336"/>
        <c:axId val="237600320"/>
      </c:lineChart>
      <c:catAx>
        <c:axId val="23759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00320"/>
        <c:crosses val="autoZero"/>
        <c:auto val="1"/>
        <c:lblAlgn val="ctr"/>
        <c:lblOffset val="100"/>
        <c:noMultiLvlLbl val="0"/>
      </c:catAx>
      <c:valAx>
        <c:axId val="23760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9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3309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01/25/2017 - 01/25/2017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6686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2017-01-27T13:41:01Z</dcterms:created>
  <dcterms:modified xsi:type="dcterms:W3CDTF">2017-01-27T13:41:09Z</dcterms:modified>
</cp:coreProperties>
</file>