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85-427D-BC7E-993F13266D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660784"/>
        <c:axId val="240660128"/>
      </c:lineChart>
      <c:catAx>
        <c:axId val="24066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60128"/>
        <c:crosses val="autoZero"/>
        <c:auto val="1"/>
        <c:lblAlgn val="ctr"/>
        <c:lblOffset val="100"/>
        <c:noMultiLvlLbl val="0"/>
      </c:catAx>
      <c:valAx>
        <c:axId val="24066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6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8686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01/25/2017 - 01/25/2017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0588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2017-01-27T11:56:12Z</dcterms:created>
  <dcterms:modified xsi:type="dcterms:W3CDTF">2017-01-27T11:56:21Z</dcterms:modified>
</cp:coreProperties>
</file>