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84-430C-B166-F15D579A5F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726056"/>
        <c:axId val="158296680"/>
      </c:lineChart>
      <c:catAx>
        <c:axId val="22572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296680"/>
        <c:crosses val="autoZero"/>
        <c:auto val="1"/>
        <c:lblAlgn val="ctr"/>
        <c:lblOffset val="100"/>
        <c:noMultiLvlLbl val="0"/>
      </c:catAx>
      <c:valAx>
        <c:axId val="15829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72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8001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01/24/2017 - 01/24/2017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6809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2017-01-27T11:52:32Z</dcterms:created>
  <dcterms:modified xsi:type="dcterms:W3CDTF">2017-01-27T11:52:36Z</dcterms:modified>
</cp:coreProperties>
</file>