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0E9F-4C4F-97B1-B87ED5ECF8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328144"/>
        <c:axId val="240327816"/>
      </c:lineChart>
      <c:catAx>
        <c:axId val="24032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327816"/>
        <c:crosses val="autoZero"/>
        <c:auto val="1"/>
        <c:lblAlgn val="ctr"/>
        <c:lblOffset val="100"/>
        <c:noMultiLvlLbl val="0"/>
      </c:catAx>
      <c:valAx>
        <c:axId val="24032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32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0297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01/24/2017 - 01/24/2017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7445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2017-01-27T11:21:33Z</dcterms:created>
  <dcterms:modified xsi:type="dcterms:W3CDTF">2017-01-27T11:21:36Z</dcterms:modified>
</cp:coreProperties>
</file>