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EDC2-48A0-A331-5FC0B43CE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754216"/>
        <c:axId val="271752576"/>
      </c:lineChart>
      <c:catAx>
        <c:axId val="27175421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52576"/>
        <c:crosses val="autoZero"/>
        <c:auto val="1"/>
        <c:lblAlgn val="ctr"/>
        <c:lblOffset val="100"/>
        <c:noMultiLvlLbl val="0"/>
      </c:catAx>
      <c:valAx>
        <c:axId val="27175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5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2998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01/24/2017 - 01/24/2017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1704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2017-01-27T11:21:17Z</dcterms:created>
  <dcterms:modified xsi:type="dcterms:W3CDTF">2017-01-27T11:21:22Z</dcterms:modified>
</cp:coreProperties>
</file>