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(বাংলা ভাষা)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0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FD-4E7E-8084-E40ECFAD77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387632"/>
        <c:axId val="234388944"/>
      </c:lineChart>
      <c:catAx>
        <c:axId val="234387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388944"/>
        <c:crosses val="autoZero"/>
        <c:auto val="1"/>
        <c:lblAlgn val="ctr"/>
        <c:lblOffset val="100"/>
        <c:noMultiLvlLbl val="0"/>
      </c:catAx>
      <c:valAx>
        <c:axId val="23438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387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33147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01/24/2017 - 01/24/2017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0804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By Hour</dc:title>
  <dc:creator>Administrator</dc:creator>
  <cp:lastModifiedBy>Administrator</cp:lastModifiedBy>
  <cp:revision>1</cp:revision>
  <dcterms:created xsi:type="dcterms:W3CDTF">2017-01-27T11:00:43Z</dcterms:created>
  <dcterms:modified xsi:type="dcterms:W3CDTF">2017-01-27T11:00:48Z</dcterms:modified>
</cp:coreProperties>
</file>