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B3-4B69-98DF-8FF1577B2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76760"/>
        <c:axId val="239574792"/>
      </c:lineChart>
      <c:catAx>
        <c:axId val="23957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74792"/>
        <c:crosses val="autoZero"/>
        <c:auto val="1"/>
        <c:lblAlgn val="ctr"/>
        <c:lblOffset val="100"/>
        <c:noMultiLvlLbl val="0"/>
      </c:catAx>
      <c:valAx>
        <c:axId val="23957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7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9332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01/24/2017 - 01/24/2017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150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2017-01-27T10:57:41Z</dcterms:created>
  <dcterms:modified xsi:type="dcterms:W3CDTF">2017-01-27T10:57:45Z</dcterms:modified>
</cp:coreProperties>
</file>