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DW (বাংলা ভাষা)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2</c:v>
                </c:pt>
                <c:pt idx="9">
                  <c:v>2</c:v>
                </c:pt>
                <c:pt idx="10">
                  <c:v>1</c:v>
                </c:pt>
                <c:pt idx="11">
                  <c:v>1</c:v>
                </c:pt>
                <c:pt idx="12">
                  <c:v>2</c:v>
                </c:pt>
                <c:pt idx="13">
                  <c:v>1</c:v>
                </c:pt>
                <c:pt idx="14">
                  <c:v>2</c:v>
                </c:pt>
                <c:pt idx="15">
                  <c:v>2</c:v>
                </c:pt>
                <c:pt idx="16">
                  <c:v>0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1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C6D-4E08-924F-D5D7CD022E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0516824"/>
        <c:axId val="240401600"/>
      </c:lineChart>
      <c:catAx>
        <c:axId val="170516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401600"/>
        <c:crosses val="autoZero"/>
        <c:auto val="1"/>
        <c:lblAlgn val="ctr"/>
        <c:lblOffset val="100"/>
        <c:noMultiLvlLbl val="0"/>
      </c:catAx>
      <c:valAx>
        <c:axId val="240401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516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By Hour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4262341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01/23/2017 - 01/23/2017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870806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Own Posts By Hour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Own Posts By Hour</dc:title>
  <dc:creator>Administrator</dc:creator>
  <cp:lastModifiedBy>Administrator</cp:lastModifiedBy>
  <cp:revision>1</cp:revision>
  <dcterms:created xsi:type="dcterms:W3CDTF">2017-01-27T10:53:43Z</dcterms:created>
  <dcterms:modified xsi:type="dcterms:W3CDTF">2017-01-27T10:53:47Z</dcterms:modified>
</cp:coreProperties>
</file>