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(বাংলা ভাষা)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3C-472A-8629-27D2D2BC1C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6533688"/>
        <c:axId val="156534344"/>
      </c:lineChart>
      <c:catAx>
        <c:axId val="156533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534344"/>
        <c:crosses val="autoZero"/>
        <c:auto val="1"/>
        <c:lblAlgn val="ctr"/>
        <c:lblOffset val="100"/>
        <c:noMultiLvlLbl val="0"/>
      </c:catAx>
      <c:valAx>
        <c:axId val="15653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533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235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01/22/2017 - 01/22/2017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058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 By Hour</dc:title>
  <dc:creator>Administrator</dc:creator>
  <cp:lastModifiedBy>Administrator</cp:lastModifiedBy>
  <cp:revision>1</cp:revision>
  <dcterms:created xsi:type="dcterms:W3CDTF">2017-01-27T10:53:16Z</dcterms:created>
  <dcterms:modified xsi:type="dcterms:W3CDTF">2017-01-27T10:53:20Z</dcterms:modified>
</cp:coreProperties>
</file>