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BA-4C4E-B101-79E8949C5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731352"/>
        <c:axId val="169315584"/>
      </c:lineChart>
      <c:catAx>
        <c:axId val="23973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15584"/>
        <c:crosses val="autoZero"/>
        <c:auto val="1"/>
        <c:lblAlgn val="ctr"/>
        <c:lblOffset val="100"/>
        <c:noMultiLvlLbl val="0"/>
      </c:catAx>
      <c:valAx>
        <c:axId val="16931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73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2960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01/21/2017 - 01/21/2017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453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2017-01-27T10:30:55Z</dcterms:created>
  <dcterms:modified xsi:type="dcterms:W3CDTF">2017-01-27T10:30:59Z</dcterms:modified>
</cp:coreProperties>
</file>