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(বাংলা ভাষা)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</c:numCache>
            </c:numRef>
          </c:cat>
          <c:val>
            <c:numRef>
              <c:f>Sheet1!$B$2:$B$27</c:f>
              <c:numCache>
                <c:formatCode>General</c:formatCode>
                <c:ptCount val="26"/>
                <c:pt idx="0">
                  <c:v>295085</c:v>
                </c:pt>
                <c:pt idx="1">
                  <c:v>360928</c:v>
                </c:pt>
                <c:pt idx="2">
                  <c:v>385997</c:v>
                </c:pt>
                <c:pt idx="3">
                  <c:v>371962</c:v>
                </c:pt>
                <c:pt idx="4">
                  <c:v>356122</c:v>
                </c:pt>
                <c:pt idx="5">
                  <c:v>280232</c:v>
                </c:pt>
                <c:pt idx="6">
                  <c:v>367080</c:v>
                </c:pt>
                <c:pt idx="7">
                  <c:v>331729</c:v>
                </c:pt>
                <c:pt idx="8">
                  <c:v>281011</c:v>
                </c:pt>
                <c:pt idx="9">
                  <c:v>265187</c:v>
                </c:pt>
                <c:pt idx="10">
                  <c:v>177617</c:v>
                </c:pt>
                <c:pt idx="11">
                  <c:v>169888</c:v>
                </c:pt>
                <c:pt idx="12">
                  <c:v>180690</c:v>
                </c:pt>
                <c:pt idx="13">
                  <c:v>184598</c:v>
                </c:pt>
                <c:pt idx="14">
                  <c:v>139973</c:v>
                </c:pt>
                <c:pt idx="15">
                  <c:v>131927</c:v>
                </c:pt>
                <c:pt idx="16">
                  <c:v>165307</c:v>
                </c:pt>
                <c:pt idx="17">
                  <c:v>198466</c:v>
                </c:pt>
                <c:pt idx="18">
                  <c:v>250162</c:v>
                </c:pt>
                <c:pt idx="19">
                  <c:v>432148</c:v>
                </c:pt>
                <c:pt idx="20">
                  <c:v>404687</c:v>
                </c:pt>
                <c:pt idx="21">
                  <c:v>464371</c:v>
                </c:pt>
                <c:pt idx="22">
                  <c:v>364506</c:v>
                </c:pt>
                <c:pt idx="23">
                  <c:v>290514</c:v>
                </c:pt>
                <c:pt idx="24">
                  <c:v>348675</c:v>
                </c:pt>
                <c:pt idx="25">
                  <c:v>310152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39-4BA4-82E6-C3CAAF2ECC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338352"/>
        <c:axId val="236335728"/>
      </c:lineChart>
      <c:dateAx>
        <c:axId val="236338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335728"/>
        <c:crosses val="autoZero"/>
        <c:auto val="1"/>
        <c:lblOffset val="100"/>
        <c:baseTimeUnit val="days"/>
      </c:dateAx>
      <c:valAx>
        <c:axId val="236335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338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40808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01/01/2017 - 01/26/2017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5618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</dc:title>
  <dc:creator>Administrator</dc:creator>
  <cp:lastModifiedBy>Administrator</cp:lastModifiedBy>
  <cp:revision>1</cp:revision>
  <dcterms:created xsi:type="dcterms:W3CDTF">2017-01-27T09:01:13Z</dcterms:created>
  <dcterms:modified xsi:type="dcterms:W3CDTF">2017-01-27T09:01:18Z</dcterms:modified>
</cp:coreProperties>
</file>