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(Bahasa Indonesia)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42552</c:v>
                </c:pt>
                <c:pt idx="1">
                  <c:v>42583</c:v>
                </c:pt>
                <c:pt idx="2">
                  <c:v>42614</c:v>
                </c:pt>
                <c:pt idx="3">
                  <c:v>42644</c:v>
                </c:pt>
                <c:pt idx="4">
                  <c:v>42675</c:v>
                </c:pt>
                <c:pt idx="5">
                  <c:v>42705</c:v>
                </c:pt>
                <c:pt idx="6">
                  <c:v>42736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0">
                  <c:v>1537</c:v>
                </c:pt>
                <c:pt idx="1">
                  <c:v>1568</c:v>
                </c:pt>
                <c:pt idx="2">
                  <c:v>1335</c:v>
                </c:pt>
                <c:pt idx="3">
                  <c:v>1216</c:v>
                </c:pt>
                <c:pt idx="4">
                  <c:v>1202</c:v>
                </c:pt>
                <c:pt idx="5">
                  <c:v>1376</c:v>
                </c:pt>
                <c:pt idx="6">
                  <c:v>1083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BC-4A41-94B8-416180F8F7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8051552"/>
        <c:axId val="218051880"/>
      </c:lineChart>
      <c:dateAx>
        <c:axId val="2180515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051880"/>
        <c:crosses val="autoZero"/>
        <c:auto val="1"/>
        <c:lblOffset val="100"/>
        <c:baseTimeUnit val="months"/>
      </c:dateAx>
      <c:valAx>
        <c:axId val="21805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8051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67671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07/01/2016 - 01/31/2017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87732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Posts</dc:title>
  <dc:creator>Administrator</dc:creator>
  <cp:lastModifiedBy>Administrator</cp:lastModifiedBy>
  <cp:revision>1</cp:revision>
  <dcterms:created xsi:type="dcterms:W3CDTF">2017-01-26T12:27:51Z</dcterms:created>
  <dcterms:modified xsi:type="dcterms:W3CDTF">2017-01-26T12:27:54Z</dcterms:modified>
</cp:coreProperties>
</file>