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3"/>
      <p:bold r:id="rId4"/>
      <p:italic r:id="rId5"/>
      <p:boldItalic r:id="rId6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0000" autoAdjust="0"/>
    <p:restoredTop sz="94692" autoAdjust="0"/>
  </p:normalViewPr>
  <p:slideViewPr>
    <p:cSldViewPr snapToGrid="0">
      <p:cViewPr varScale="1">
        <p:scale>
          <a:sx n="62" d="100"/>
          <a:sy n="62" d="100"/>
        </p:scale>
        <p:origin x="90" y="360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font" Target="fonts/font1.fntdata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4.fntdata"/><Relationship Id="rId5" Type="http://schemas.openxmlformats.org/officeDocument/2006/relationships/font" Target="fonts/font3.fntdata"/><Relationship Id="rId10" Type="http://schemas.openxmlformats.org/officeDocument/2006/relationships/tableStyles" Target="tableStyles.xml"/><Relationship Id="rId4" Type="http://schemas.openxmlformats.org/officeDocument/2006/relationships/font" Target="fonts/font2.fntdata"/><Relationship Id="rId9" Type="http://schemas.openxmlformats.org/officeDocument/2006/relationships/theme" Target="theme/theme1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DW (Bahasa Indonesia)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Sheet1!$A$2:$A$8</c:f>
              <c:numCache>
                <c:formatCode>m/d/yyyy</c:formatCode>
                <c:ptCount val="7"/>
                <c:pt idx="0">
                  <c:v>42552</c:v>
                </c:pt>
                <c:pt idx="1">
                  <c:v>42583</c:v>
                </c:pt>
                <c:pt idx="2">
                  <c:v>42614</c:v>
                </c:pt>
                <c:pt idx="3">
                  <c:v>42644</c:v>
                </c:pt>
                <c:pt idx="4">
                  <c:v>42675</c:v>
                </c:pt>
                <c:pt idx="5">
                  <c:v>42705</c:v>
                </c:pt>
                <c:pt idx="6">
                  <c:v>42736</c:v>
                </c:pt>
              </c:numCache>
            </c:numRef>
          </c:cat>
          <c:val>
            <c:numRef>
              <c:f>Sheet1!$B$2:$B$8</c:f>
              <c:numCache>
                <c:formatCode>General</c:formatCode>
                <c:ptCount val="7"/>
                <c:pt idx="0">
                  <c:v>11113</c:v>
                </c:pt>
                <c:pt idx="1">
                  <c:v>10329</c:v>
                </c:pt>
                <c:pt idx="2">
                  <c:v>10721</c:v>
                </c:pt>
                <c:pt idx="3">
                  <c:v>7904</c:v>
                </c:pt>
                <c:pt idx="4">
                  <c:v>11162</c:v>
                </c:pt>
                <c:pt idx="5">
                  <c:v>1442</c:v>
                </c:pt>
                <c:pt idx="6">
                  <c:v>802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AD4E-4BFF-BB5B-0FABCECE9241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161818216"/>
        <c:axId val="264151952"/>
      </c:lineChart>
      <c:dateAx>
        <c:axId val="161818216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64151952"/>
        <c:crosses val="autoZero"/>
        <c:auto val="1"/>
        <c:lblOffset val="100"/>
        <c:baseTimeUnit val="months"/>
      </c:dateAx>
      <c:valAx>
        <c:axId val="264151952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61818216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1/26/2017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1/26/2017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1/26/2017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1/26/2017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1/26/2017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1/26/2017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1/26/2017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1/26/2017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1/26/2017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1/26/2017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Fans Change</a:t>
            </a:r>
            <a:endParaRPr lang="en-US"/>
          </a:p>
        </p:txBody>
      </p:sp>
      <p:graphicFrame>
        <p:nvGraphicFramePr>
          <p:cNvPr id="6" name="Chart Placeholder 5"/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758931318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07/01/2016 - 01/31/2017</a:t>
            </a: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06566695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8</Words>
  <Application>Microsoft Office PowerPoint</Application>
  <PresentationFormat>On-screen Show (4:3)</PresentationFormat>
  <Paragraphs>3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Arial</vt:lpstr>
      <vt:lpstr>Calibri</vt:lpstr>
      <vt:lpstr>quintly_template</vt:lpstr>
      <vt:lpstr>Fans Change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Fans Change</dc:title>
  <dc:creator>Administrator</dc:creator>
  <cp:lastModifiedBy>Administrator</cp:lastModifiedBy>
  <cp:revision>1</cp:revision>
  <dcterms:created xsi:type="dcterms:W3CDTF">2017-01-26T12:24:03Z</dcterms:created>
  <dcterms:modified xsi:type="dcterms:W3CDTF">2017-01-26T12:24:07Z</dcterms:modified>
</cp:coreProperties>
</file>