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2064117</c:v>
                </c:pt>
                <c:pt idx="1">
                  <c:v>1875812</c:v>
                </c:pt>
                <c:pt idx="2">
                  <c:v>2841155</c:v>
                </c:pt>
                <c:pt idx="3">
                  <c:v>1426364</c:v>
                </c:pt>
                <c:pt idx="4">
                  <c:v>5330704</c:v>
                </c:pt>
                <c:pt idx="5">
                  <c:v>3373397</c:v>
                </c:pt>
                <c:pt idx="6">
                  <c:v>1759152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14-4225-A75B-939F595B6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22256"/>
        <c:axId val="237722584"/>
      </c:lineChart>
      <c:dateAx>
        <c:axId val="237722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22584"/>
        <c:crosses val="autoZero"/>
        <c:auto val="1"/>
        <c:lblOffset val="100"/>
        <c:baseTimeUnit val="months"/>
      </c:dateAx>
      <c:valAx>
        <c:axId val="23772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2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785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27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2017-01-26T12:20:35Z</dcterms:created>
  <dcterms:modified xsi:type="dcterms:W3CDTF">2017-01-26T12:20:39Z</dcterms:modified>
</cp:coreProperties>
</file>