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DA86-465E-A6FF-17A52CDF43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158712"/>
        <c:axId val="237159040"/>
      </c:lineChart>
      <c:catAx>
        <c:axId val="237158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159040"/>
        <c:crosses val="autoZero"/>
        <c:auto val="1"/>
        <c:lblAlgn val="ctr"/>
        <c:lblOffset val="100"/>
        <c:noMultiLvlLbl val="0"/>
      </c:catAx>
      <c:valAx>
        <c:axId val="237159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158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65181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9874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Reach</dc:title>
  <dc:creator>Administrator</dc:creator>
  <cp:lastModifiedBy>Administrator</cp:lastModifiedBy>
  <cp:revision>1</cp:revision>
  <dcterms:created xsi:type="dcterms:W3CDTF">2017-01-26T12:20:20Z</dcterms:created>
  <dcterms:modified xsi:type="dcterms:W3CDTF">2017-01-26T12:20:24Z</dcterms:modified>
</cp:coreProperties>
</file>