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F7-4C91-A9D1-11BD0808EE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339128"/>
        <c:axId val="171337816"/>
      </c:lineChart>
      <c:catAx>
        <c:axId val="17133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337816"/>
        <c:crosses val="autoZero"/>
        <c:auto val="1"/>
        <c:lblAlgn val="ctr"/>
        <c:lblOffset val="100"/>
        <c:noMultiLvlLbl val="0"/>
      </c:catAx>
      <c:valAx>
        <c:axId val="17133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33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471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01/21/2017 - 01/21/2017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786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2017-01-23T16:42:27Z</dcterms:created>
  <dcterms:modified xsi:type="dcterms:W3CDTF">2017-01-23T16:42:35Z</dcterms:modified>
</cp:coreProperties>
</file>