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(বাংলা ভাষা)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3</c:v>
                </c:pt>
                <c:pt idx="15">
                  <c:v>0</c:v>
                </c:pt>
                <c:pt idx="16">
                  <c:v>4</c:v>
                </c:pt>
                <c:pt idx="17">
                  <c:v>1</c:v>
                </c:pt>
                <c:pt idx="18">
                  <c:v>1</c:v>
                </c:pt>
                <c:pt idx="19">
                  <c:v>2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6DC-4271-9C0D-FE0712C166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0946464"/>
        <c:axId val="140947448"/>
      </c:lineChart>
      <c:catAx>
        <c:axId val="140946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0947448"/>
        <c:crosses val="autoZero"/>
        <c:auto val="1"/>
        <c:lblAlgn val="ctr"/>
        <c:lblOffset val="100"/>
        <c:noMultiLvlLbl val="0"/>
      </c:catAx>
      <c:valAx>
        <c:axId val="140947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0946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994963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01/20/2017 - 01/20/2017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921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Own Posts By Hour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Posts By Hour</dc:title>
  <dc:creator>Administrator</dc:creator>
  <cp:lastModifiedBy>Administrator</cp:lastModifiedBy>
  <cp:revision>1</cp:revision>
  <dcterms:created xsi:type="dcterms:W3CDTF">2017-01-23T16:35:33Z</dcterms:created>
  <dcterms:modified xsi:type="dcterms:W3CDTF">2017-01-23T16:35:37Z</dcterms:modified>
</cp:coreProperties>
</file>