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BB-4A69-A4C5-324C7EC50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76752"/>
        <c:axId val="236378720"/>
      </c:lineChart>
      <c:catAx>
        <c:axId val="23637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78720"/>
        <c:crosses val="autoZero"/>
        <c:auto val="1"/>
        <c:lblAlgn val="ctr"/>
        <c:lblOffset val="100"/>
        <c:noMultiLvlLbl val="0"/>
      </c:catAx>
      <c:valAx>
        <c:axId val="23637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7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24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01/18/2017 - 01/18/2017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699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2017-01-23T16:35:06Z</dcterms:created>
  <dcterms:modified xsi:type="dcterms:W3CDTF">2017-01-23T16:35:10Z</dcterms:modified>
</cp:coreProperties>
</file>