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04-4459-A3A4-17BF31910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316552"/>
        <c:axId val="267313272"/>
      </c:lineChart>
      <c:catAx>
        <c:axId val="26731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13272"/>
        <c:crosses val="autoZero"/>
        <c:auto val="1"/>
        <c:lblAlgn val="ctr"/>
        <c:lblOffset val="100"/>
        <c:noMultiLvlLbl val="0"/>
      </c:catAx>
      <c:valAx>
        <c:axId val="26731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1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018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01/19/2017 - 01/19/2017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322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2017-01-23T16:34:45Z</dcterms:created>
  <dcterms:modified xsi:type="dcterms:W3CDTF">2017-01-23T16:34:49Z</dcterms:modified>
</cp:coreProperties>
</file>