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2D1-4145-9FBB-64ABBF00E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011320"/>
        <c:axId val="244011648"/>
      </c:lineChart>
      <c:catAx>
        <c:axId val="2440113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11648"/>
        <c:crosses val="autoZero"/>
        <c:auto val="1"/>
        <c:lblAlgn val="ctr"/>
        <c:lblOffset val="100"/>
        <c:noMultiLvlLbl val="0"/>
      </c:catAx>
      <c:valAx>
        <c:axId val="2440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1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841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01/19/2017 - 01/19/2017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872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2017-01-23T16:34:31Z</dcterms:created>
  <dcterms:modified xsi:type="dcterms:W3CDTF">2017-01-23T16:34:34Z</dcterms:modified>
</cp:coreProperties>
</file>