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(বাংলা ভাষা)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m/d/yyyy</c:formatCode>
                <c:ptCount val="17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</c:numCache>
            </c:num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23</c:v>
                </c:pt>
                <c:pt idx="1">
                  <c:v>26</c:v>
                </c:pt>
                <c:pt idx="2">
                  <c:v>29</c:v>
                </c:pt>
                <c:pt idx="3">
                  <c:v>28</c:v>
                </c:pt>
                <c:pt idx="4">
                  <c:v>24</c:v>
                </c:pt>
                <c:pt idx="5">
                  <c:v>27</c:v>
                </c:pt>
                <c:pt idx="6">
                  <c:v>20</c:v>
                </c:pt>
                <c:pt idx="7">
                  <c:v>23</c:v>
                </c:pt>
                <c:pt idx="8">
                  <c:v>29</c:v>
                </c:pt>
                <c:pt idx="9">
                  <c:v>35</c:v>
                </c:pt>
                <c:pt idx="10">
                  <c:v>29</c:v>
                </c:pt>
                <c:pt idx="11">
                  <c:v>33</c:v>
                </c:pt>
                <c:pt idx="12">
                  <c:v>29</c:v>
                </c:pt>
                <c:pt idx="13">
                  <c:v>21</c:v>
                </c:pt>
                <c:pt idx="14">
                  <c:v>22</c:v>
                </c:pt>
                <c:pt idx="15">
                  <c:v>24</c:v>
                </c:pt>
                <c:pt idx="16">
                  <c:v>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DA-4B10-BCA3-7C44E9DAE9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382152"/>
        <c:axId val="237968992"/>
      </c:lineChart>
      <c:dateAx>
        <c:axId val="231382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968992"/>
        <c:crosses val="autoZero"/>
        <c:auto val="1"/>
        <c:lblOffset val="100"/>
        <c:baseTimeUnit val="days"/>
      </c:dateAx>
      <c:valAx>
        <c:axId val="237968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382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32944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01/01/2017 - 01/17/2017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2233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Own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</dc:title>
  <dc:creator>Administrator</dc:creator>
  <cp:lastModifiedBy>Administrator</cp:lastModifiedBy>
  <cp:revision>1</cp:revision>
  <dcterms:created xsi:type="dcterms:W3CDTF">2017-01-18T14:42:07Z</dcterms:created>
  <dcterms:modified xsi:type="dcterms:W3CDTF">2017-01-18T14:42:11Z</dcterms:modified>
</cp:coreProperties>
</file>