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4</c:v>
                </c:pt>
                <c:pt idx="1">
                  <c:v>18</c:v>
                </c:pt>
                <c:pt idx="2">
                  <c:v>17</c:v>
                </c:pt>
                <c:pt idx="3">
                  <c:v>17</c:v>
                </c:pt>
                <c:pt idx="4">
                  <c:v>20</c:v>
                </c:pt>
                <c:pt idx="5">
                  <c:v>17</c:v>
                </c:pt>
                <c:pt idx="6">
                  <c:v>18</c:v>
                </c:pt>
                <c:pt idx="7">
                  <c:v>20</c:v>
                </c:pt>
                <c:pt idx="8">
                  <c:v>24</c:v>
                </c:pt>
                <c:pt idx="9">
                  <c:v>23</c:v>
                </c:pt>
                <c:pt idx="10">
                  <c:v>20</c:v>
                </c:pt>
                <c:pt idx="11">
                  <c:v>26</c:v>
                </c:pt>
                <c:pt idx="12">
                  <c:v>24</c:v>
                </c:pt>
                <c:pt idx="13">
                  <c:v>25</c:v>
                </c:pt>
                <c:pt idx="14">
                  <c:v>27</c:v>
                </c:pt>
                <c:pt idx="15">
                  <c:v>23</c:v>
                </c:pt>
                <c:pt idx="16">
                  <c:v>27</c:v>
                </c:pt>
                <c:pt idx="17">
                  <c:v>27</c:v>
                </c:pt>
                <c:pt idx="18">
                  <c:v>21</c:v>
                </c:pt>
                <c:pt idx="19">
                  <c:v>21</c:v>
                </c:pt>
                <c:pt idx="20">
                  <c:v>18</c:v>
                </c:pt>
                <c:pt idx="21">
                  <c:v>6</c:v>
                </c:pt>
                <c:pt idx="22">
                  <c:v>5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CD-4C01-9E6E-DD9998735B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702880"/>
        <c:axId val="237705832"/>
      </c:lineChart>
      <c:catAx>
        <c:axId val="23770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05832"/>
        <c:crosses val="autoZero"/>
        <c:auto val="1"/>
        <c:lblAlgn val="ctr"/>
        <c:lblOffset val="100"/>
        <c:noMultiLvlLbl val="0"/>
      </c:catAx>
      <c:valAx>
        <c:axId val="237705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0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1363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01/01/2017 - 01/17/2017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6249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2017-01-18T14:31:44Z</dcterms:created>
  <dcterms:modified xsi:type="dcterms:W3CDTF">2017-01-18T14:31:48Z</dcterms:modified>
</cp:coreProperties>
</file>