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</c:v>
                </c:pt>
                <c:pt idx="1">
                  <c:v>32</c:v>
                </c:pt>
                <c:pt idx="2">
                  <c:v>32</c:v>
                </c:pt>
                <c:pt idx="3">
                  <c:v>30</c:v>
                </c:pt>
                <c:pt idx="4">
                  <c:v>31</c:v>
                </c:pt>
                <c:pt idx="5">
                  <c:v>33</c:v>
                </c:pt>
                <c:pt idx="6">
                  <c:v>32</c:v>
                </c:pt>
                <c:pt idx="7">
                  <c:v>34</c:v>
                </c:pt>
                <c:pt idx="8">
                  <c:v>50</c:v>
                </c:pt>
                <c:pt idx="9">
                  <c:v>40</c:v>
                </c:pt>
                <c:pt idx="10">
                  <c:v>38</c:v>
                </c:pt>
                <c:pt idx="11">
                  <c:v>41</c:v>
                </c:pt>
                <c:pt idx="12">
                  <c:v>35</c:v>
                </c:pt>
                <c:pt idx="13">
                  <c:v>41</c:v>
                </c:pt>
                <c:pt idx="14">
                  <c:v>48</c:v>
                </c:pt>
                <c:pt idx="15">
                  <c:v>37</c:v>
                </c:pt>
                <c:pt idx="16">
                  <c:v>37</c:v>
                </c:pt>
                <c:pt idx="17">
                  <c:v>39</c:v>
                </c:pt>
                <c:pt idx="18">
                  <c:v>33</c:v>
                </c:pt>
                <c:pt idx="19">
                  <c:v>37</c:v>
                </c:pt>
                <c:pt idx="20">
                  <c:v>18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B9-4BA2-99DD-1404E3FED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81424"/>
        <c:axId val="244182080"/>
      </c:lineChart>
      <c:catAx>
        <c:axId val="24418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82080"/>
        <c:crosses val="autoZero"/>
        <c:auto val="1"/>
        <c:lblAlgn val="ctr"/>
        <c:lblOffset val="100"/>
        <c:noMultiLvlLbl val="0"/>
      </c:catAx>
      <c:valAx>
        <c:axId val="24418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8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6658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850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2017-01-18T14:27:07Z</dcterms:created>
  <dcterms:modified xsi:type="dcterms:W3CDTF">2017-01-18T14:27:10Z</dcterms:modified>
</cp:coreProperties>
</file>