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3022674</c:v>
                </c:pt>
                <c:pt idx="1">
                  <c:v>3095676</c:v>
                </c:pt>
                <c:pt idx="2">
                  <c:v>2777528</c:v>
                </c:pt>
                <c:pt idx="3">
                  <c:v>3336740</c:v>
                </c:pt>
                <c:pt idx="4">
                  <c:v>2553136</c:v>
                </c:pt>
                <c:pt idx="5">
                  <c:v>2549885</c:v>
                </c:pt>
                <c:pt idx="6">
                  <c:v>4098443</c:v>
                </c:pt>
                <c:pt idx="7">
                  <c:v>4541152</c:v>
                </c:pt>
                <c:pt idx="8">
                  <c:v>4446090</c:v>
                </c:pt>
                <c:pt idx="9">
                  <c:v>4745990</c:v>
                </c:pt>
                <c:pt idx="10">
                  <c:v>7472364</c:v>
                </c:pt>
                <c:pt idx="11">
                  <c:v>8848189</c:v>
                </c:pt>
                <c:pt idx="12">
                  <c:v>1289916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0-4A59-A78F-5900FD55BD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36784"/>
        <c:axId val="231134816"/>
      </c:lineChart>
      <c:dateAx>
        <c:axId val="231136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34816"/>
        <c:crosses val="autoZero"/>
        <c:auto val="1"/>
        <c:lblOffset val="100"/>
        <c:baseTimeUnit val="months"/>
      </c:dateAx>
      <c:valAx>
        <c:axId val="23113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3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4249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575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2017-01-18T14:23:51Z</dcterms:created>
  <dcterms:modified xsi:type="dcterms:W3CDTF">2017-01-18T14:23:55Z</dcterms:modified>
</cp:coreProperties>
</file>