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1114</c:v>
                </c:pt>
                <c:pt idx="1">
                  <c:v>981</c:v>
                </c:pt>
                <c:pt idx="2">
                  <c:v>935</c:v>
                </c:pt>
                <c:pt idx="3">
                  <c:v>1037</c:v>
                </c:pt>
                <c:pt idx="4">
                  <c:v>920</c:v>
                </c:pt>
                <c:pt idx="5">
                  <c:v>944</c:v>
                </c:pt>
                <c:pt idx="6">
                  <c:v>1543</c:v>
                </c:pt>
                <c:pt idx="7">
                  <c:v>1790</c:v>
                </c:pt>
                <c:pt idx="8">
                  <c:v>1602</c:v>
                </c:pt>
                <c:pt idx="9">
                  <c:v>1791</c:v>
                </c:pt>
                <c:pt idx="10">
                  <c:v>2626</c:v>
                </c:pt>
                <c:pt idx="11">
                  <c:v>1878</c:v>
                </c:pt>
                <c:pt idx="12">
                  <c:v>628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53-40DE-A886-A5A5F6F21D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901624"/>
        <c:axId val="168198472"/>
      </c:lineChart>
      <c:dateAx>
        <c:axId val="167901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198472"/>
        <c:crosses val="autoZero"/>
        <c:auto val="1"/>
        <c:lblOffset val="100"/>
        <c:baseTimeUnit val="months"/>
      </c:dateAx>
      <c:valAx>
        <c:axId val="16819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90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8157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13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2017-01-18T14:15:50Z</dcterms:created>
  <dcterms:modified xsi:type="dcterms:W3CDTF">2017-01-18T14:15:54Z</dcterms:modified>
</cp:coreProperties>
</file>