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142</c:v>
                </c:pt>
                <c:pt idx="1">
                  <c:v>377</c:v>
                </c:pt>
                <c:pt idx="2">
                  <c:v>390</c:v>
                </c:pt>
                <c:pt idx="3">
                  <c:v>384</c:v>
                </c:pt>
                <c:pt idx="4">
                  <c:v>394</c:v>
                </c:pt>
                <c:pt idx="5">
                  <c:v>383</c:v>
                </c:pt>
                <c:pt idx="6">
                  <c:v>412</c:v>
                </c:pt>
                <c:pt idx="7">
                  <c:v>445</c:v>
                </c:pt>
                <c:pt idx="8">
                  <c:v>492</c:v>
                </c:pt>
                <c:pt idx="9">
                  <c:v>429</c:v>
                </c:pt>
                <c:pt idx="10">
                  <c:v>442</c:v>
                </c:pt>
                <c:pt idx="11">
                  <c:v>436</c:v>
                </c:pt>
                <c:pt idx="12">
                  <c:v>462</c:v>
                </c:pt>
                <c:pt idx="13">
                  <c:v>455</c:v>
                </c:pt>
                <c:pt idx="14">
                  <c:v>445</c:v>
                </c:pt>
                <c:pt idx="15">
                  <c:v>413</c:v>
                </c:pt>
                <c:pt idx="16">
                  <c:v>437</c:v>
                </c:pt>
                <c:pt idx="17">
                  <c:v>426</c:v>
                </c:pt>
                <c:pt idx="18">
                  <c:v>400</c:v>
                </c:pt>
                <c:pt idx="19">
                  <c:v>418</c:v>
                </c:pt>
                <c:pt idx="20">
                  <c:v>268</c:v>
                </c:pt>
                <c:pt idx="21">
                  <c:v>81</c:v>
                </c:pt>
                <c:pt idx="22">
                  <c:v>15</c:v>
                </c:pt>
                <c:pt idx="23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56-40DF-B365-4702EC881E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693264"/>
        <c:axId val="242852792"/>
      </c:lineChart>
      <c:catAx>
        <c:axId val="16569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52792"/>
        <c:crosses val="autoZero"/>
        <c:auto val="1"/>
        <c:lblAlgn val="ctr"/>
        <c:lblOffset val="100"/>
        <c:noMultiLvlLbl val="0"/>
      </c:catAx>
      <c:valAx>
        <c:axId val="24285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9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0569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407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2017-01-18T13:14:53Z</dcterms:created>
  <dcterms:modified xsi:type="dcterms:W3CDTF">2017-01-18T13:14:58Z</dcterms:modified>
</cp:coreProperties>
</file>