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665</c:v>
                </c:pt>
                <c:pt idx="1">
                  <c:v>611</c:v>
                </c:pt>
                <c:pt idx="2">
                  <c:v>659</c:v>
                </c:pt>
                <c:pt idx="3">
                  <c:v>644</c:v>
                </c:pt>
                <c:pt idx="4">
                  <c:v>757</c:v>
                </c:pt>
                <c:pt idx="5">
                  <c:v>739</c:v>
                </c:pt>
                <c:pt idx="6">
                  <c:v>779</c:v>
                </c:pt>
                <c:pt idx="7">
                  <c:v>732</c:v>
                </c:pt>
                <c:pt idx="8">
                  <c:v>763</c:v>
                </c:pt>
                <c:pt idx="9">
                  <c:v>692</c:v>
                </c:pt>
                <c:pt idx="10">
                  <c:v>725</c:v>
                </c:pt>
                <c:pt idx="11">
                  <c:v>787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0D-4317-867F-A6705E902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600944"/>
        <c:axId val="226601272"/>
      </c:lineChart>
      <c:dateAx>
        <c:axId val="226600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601272"/>
        <c:crosses val="autoZero"/>
        <c:auto val="1"/>
        <c:lblOffset val="100"/>
        <c:baseTimeUnit val="months"/>
      </c:dateAx>
      <c:valAx>
        <c:axId val="22660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60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6932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2874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Administrator</dc:creator>
  <cp:lastModifiedBy>Administrator</cp:lastModifiedBy>
  <cp:revision>1</cp:revision>
  <dcterms:created xsi:type="dcterms:W3CDTF">2017-01-18T13:10:09Z</dcterms:created>
  <dcterms:modified xsi:type="dcterms:W3CDTF">2017-01-18T13:10:13Z</dcterms:modified>
</cp:coreProperties>
</file>