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BE4C-466B-B385-2079DF4C18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674280"/>
        <c:axId val="234675920"/>
      </c:lineChart>
      <c:catAx>
        <c:axId val="2346742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75920"/>
        <c:crosses val="autoZero"/>
        <c:auto val="1"/>
        <c:lblAlgn val="ctr"/>
        <c:lblOffset val="100"/>
        <c:noMultiLvlLbl val="0"/>
      </c:catAx>
      <c:valAx>
        <c:axId val="23467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7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4344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614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Administrator</dc:creator>
  <cp:lastModifiedBy>Administrator</cp:lastModifiedBy>
  <cp:revision>1</cp:revision>
  <dcterms:created xsi:type="dcterms:W3CDTF">2017-01-18T13:09:54Z</dcterms:created>
  <dcterms:modified xsi:type="dcterms:W3CDTF">2017-01-18T13:09:57Z</dcterms:modified>
</cp:coreProperties>
</file>