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668922"/>
              </p:ext>
            </p:extLst>
          </p:nvPr>
        </p:nvGraphicFramePr>
        <p:xfrm>
          <a:off x="457200" y="1731963"/>
          <a:ext cx="8229599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3">
                  <a:extLst>
                    <a:ext uri="{9D8B030D-6E8A-4147-A177-3AD203B41FA5}">
                      <a16:colId xmlns:a16="http://schemas.microsoft.com/office/drawing/2014/main" val="35470405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19555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3721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68685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2875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59238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99186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80164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00545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1449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2379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Complete Video Views (&gt; 95%)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76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Qantara.de - Dialogue with the Islamic World - 2016-09-30 07:15:41</a:t>
                      </a:r>
                      <a:r>
                        <a:rPr lang="en-US" sz="1000"/>
                        <a:t>
From ethnically cleansing Palestinians to winning the Nobel Peace Prize, Shimon Peres lived a contradiction.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016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Qantara.de - Dialogue with the Islamic World - 2016-09-27 14:05:42</a:t>
                      </a:r>
                      <a:r>
                        <a:rPr lang="en-US" sz="1000"/>
                        <a:t>
Syrians are tweeting #HolocaustAleppo to remind you: Aleppo is suffering.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0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Qantara.de - Dialogue with the Islamic World - 2016-09-22 18:59:34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409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Qantara.de - Dialogue with the Islamic World - 2016-09-19 09:41:52</a:t>
                      </a:r>
                      <a:r>
                        <a:rPr lang="en-US" sz="1000"/>
                        <a:t>
Ya Suriyah!
#Syria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40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Qantara.de - Dialogue with the Islamic World - 2016-09-16 09:23:15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9400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09/01/2016 - 09/30/2016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398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8471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3">
                  <a:extLst>
                    <a:ext uri="{9D8B030D-6E8A-4147-A177-3AD203B41FA5}">
                      <a16:colId xmlns:a16="http://schemas.microsoft.com/office/drawing/2014/main" val="4122249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4964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5958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94599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8262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12784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93092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4281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8651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6535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0544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Complete Video Views (&gt; 95%)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322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Qantara.de - Dialogue with the Islamic World - 2016-09-12 12:58:34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970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Qantara.de - Dialogue with the Islamic World - 2016-09-12 10:17:48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28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Qantara.de - Dialogue with the Islamic World - 2016-09-10 10:20:19</a:t>
                      </a:r>
                      <a:r>
                        <a:rPr lang="en-US" sz="1000"/>
                        <a:t>
Embark on an epic pilgrimage with millions of Muslims, Snapchat-style: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083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Qantara.de - Dialogue with the Islamic World - 2016-09-09 23:08:56</a:t>
                      </a:r>
                      <a:r>
                        <a:rPr lang="en-US" sz="1000"/>
                        <a:t>
This is the last letter of a Syrian photographer and activist who chose to stay in Aleppo.
Shamel Al-Ahmad, who was killed along with his wife, documented the atrocities in his city.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457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Qantara.de - Dialogue with the Islamic World - 2016-09-09 20:04:24</a:t>
                      </a:r>
                      <a:r>
                        <a:rPr lang="en-US" sz="1000"/>
                        <a:t>
What is it like to experience the Hajj pilgrimage?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695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Qantara.de - Dialogue with the Islamic World - 2016-09-09 13:04:25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Qantara.de - Dialogue with the Islamic World - 2016-09-09 11:16:33</a:t>
                      </a:r>
                      <a:r>
                        <a:rPr lang="en-US" sz="1000"/>
                        <a:t>
The seven levels of Hell: #Aleppo
https://en.qantara.de/node/24854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794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Qantara.de - Dialogue with the Islamic World - 2016-09-05 14:58:25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503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Qantara.de - Dialogue with the Islamic World - 2016-09-05 14:07:49</a:t>
                      </a:r>
                      <a:r>
                        <a:rPr lang="en-US" sz="1000"/>
                        <a:t>
This Syrian family escaped war at home, only to end up sifting through garbage in Turkey.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8056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09/01/2016 - 09/30/2016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973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1448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3">
                  <a:extLst>
                    <a:ext uri="{9D8B030D-6E8A-4147-A177-3AD203B41FA5}">
                      <a16:colId xmlns:a16="http://schemas.microsoft.com/office/drawing/2014/main" val="2827074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18988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72825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42118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29330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46335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0013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07488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03504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9094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1010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Complete Video Views (&gt; 95%)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773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Qantara.de - Dialogue with the Islamic World - 2016-09-05 14:03:48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8665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09/01/2016 - 09/30/2016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6508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438</Words>
  <Application>Microsoft Office PowerPoint</Application>
  <PresentationFormat>On-screen Show (4:3)</PresentationFormat>
  <Paragraphs>207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Native Video Posts Table - 1 of 3</vt:lpstr>
      <vt:lpstr>Facebook Native Video Posts Table - 2 of 3</vt:lpstr>
      <vt:lpstr>Facebook Native Video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Native Video Posts Table - 1 of 3</dc:title>
  <dc:creator>Administrator</dc:creator>
  <cp:lastModifiedBy>Administrator</cp:lastModifiedBy>
  <cp:revision>1</cp:revision>
  <dcterms:created xsi:type="dcterms:W3CDTF">2017-01-05T08:47:50Z</dcterms:created>
  <dcterms:modified xsi:type="dcterms:W3CDTF">2017-01-05T08:48:36Z</dcterms:modified>
</cp:coreProperties>
</file>