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7009-4A51-AB02-281F1CA1D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07008"/>
        <c:axId val="254537632"/>
      </c:lineChart>
      <c:catAx>
        <c:axId val="29810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37632"/>
        <c:crosses val="autoZero"/>
        <c:auto val="1"/>
        <c:lblAlgn val="ctr"/>
        <c:lblOffset val="100"/>
        <c:noMultiLvlLbl val="0"/>
      </c:catAx>
      <c:valAx>
        <c:axId val="25453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0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9EB26-E0C1-4AD7-9AEF-51176BF07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</a:t>
            </a:r>
            <a:r>
              <a:rPr lang="el-GR"/>
              <a:t>Σαββίκος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F57402-0286-48D2-9AB7-A296B59FA2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4958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C8A08-51E8-4D44-9C76-FCDA62751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0F8A2-DB25-4D1C-9FE6-37756EF0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24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Σαββίκος</dc:title>
  <dc:creator>Frederik Peiniger</dc:creator>
  <cp:lastModifiedBy>Frederik Peiniger</cp:lastModifiedBy>
  <cp:revision>1</cp:revision>
  <dcterms:created xsi:type="dcterms:W3CDTF">2020-09-03T07:49:56Z</dcterms:created>
  <dcterms:modified xsi:type="dcterms:W3CDTF">2020-09-03T07:50:00Z</dcterms:modified>
</cp:coreProperties>
</file>