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Sheet1!$A$2:$A$15</c:f>
            </c:multiLvlStrRef>
          </c:cat>
          <c:val>
            <c:numRef>
              <c:f>Sheet1!$B$2:$B$15</c:f>
            </c:numRef>
          </c:val>
          <c:smooth val="0"/>
          <c:extLst>
            <c:ext xmlns:c16="http://schemas.microsoft.com/office/drawing/2014/chart" uri="{C3380CC4-5D6E-409C-BE32-E72D297353CC}">
              <c16:uniqueId val="{00000000-C70F-447C-98AD-593AE87750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9391752"/>
        <c:axId val="259393720"/>
      </c:lineChart>
      <c:catAx>
        <c:axId val="259391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393720"/>
        <c:crosses val="autoZero"/>
        <c:auto val="1"/>
        <c:lblAlgn val="ctr"/>
        <c:lblOffset val="100"/>
        <c:noMultiLvlLbl val="0"/>
      </c:catAx>
      <c:valAx>
        <c:axId val="259393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391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FCB46A-5BC8-4D8A-8FD7-E40343A60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| </a:t>
            </a:r>
            <a:r>
              <a:rPr lang="el-GR"/>
              <a:t>Σαββίκος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F26A52-B6AE-4CF2-9C23-86187C41CA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206513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6CB52-6116-463E-8C62-FB42E4F473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08/01/2019 - 09/30/2020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51D3C7-9088-4CC4-B5E7-13F2DC4D1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20253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Engagement Rate | Σαββίκος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| Σαββίκος</dc:title>
  <dc:creator>Frederik Peiniger</dc:creator>
  <cp:lastModifiedBy>Frederik Peiniger</cp:lastModifiedBy>
  <cp:revision>1</cp:revision>
  <dcterms:created xsi:type="dcterms:W3CDTF">2020-09-03T07:49:26Z</dcterms:created>
  <dcterms:modified xsi:type="dcterms:W3CDTF">2020-09-03T07:49:33Z</dcterms:modified>
</cp:coreProperties>
</file>