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savvikos1947.cyprus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1-45E3-A9E1-DD907DC9C6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savvikos1947.cyprus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D1-45E3-A9E1-DD907DC9C6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savvikos1947.cyprus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D1-45E3-A9E1-DD907DC9C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929192"/>
        <c:axId val="293926568"/>
      </c:barChart>
      <c:catAx>
        <c:axId val="29392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26568"/>
        <c:crosses val="autoZero"/>
        <c:auto val="1"/>
        <c:lblAlgn val="ctr"/>
        <c:lblOffset val="100"/>
        <c:noMultiLvlLbl val="0"/>
      </c:catAx>
      <c:valAx>
        <c:axId val="29392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2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D3669-1354-461E-88FB-B45B67C5A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savvikos1947.cyprus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36001-C754-4EFC-B057-4FB570EEDC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958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32270-2BEA-4A54-B57F-CBAFB245F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13AC6-DCA4-4072-8A17-C37976162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750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savvikos1947.cyprus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savvikos1947.cyprus</dc:title>
  <dc:creator>Frederik Peiniger</dc:creator>
  <cp:lastModifiedBy>Frederik Peiniger</cp:lastModifiedBy>
  <cp:revision>1</cp:revision>
  <dcterms:created xsi:type="dcterms:W3CDTF">2020-09-03T07:10:53Z</dcterms:created>
  <dcterms:modified xsi:type="dcterms:W3CDTF">2020-09-03T07:10:57Z</dcterms:modified>
</cp:coreProperties>
</file>