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C720-4DA8-A2FF-E2FF37ECA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922848"/>
        <c:axId val="251923832"/>
      </c:lineChart>
      <c:catAx>
        <c:axId val="25192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23832"/>
        <c:crosses val="autoZero"/>
        <c:auto val="1"/>
        <c:lblAlgn val="ctr"/>
        <c:lblOffset val="100"/>
        <c:noMultiLvlLbl val="0"/>
      </c:catAx>
      <c:valAx>
        <c:axId val="25192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2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7B2D5-B6CE-434D-BAF9-6CA24B271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savvikos1947.cyprus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94AEDC-C2CA-47DA-A5F1-7646CB7761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304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F41C2-C10A-4AA4-88A2-3DCCB96FA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B5D7B-59C7-4644-8AB9-537C4B528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8183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savvikos1947.cyprus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savvikos1947.cyprus</dc:title>
  <dc:creator>Frederik Peiniger</dc:creator>
  <cp:lastModifiedBy>Frederik Peiniger</cp:lastModifiedBy>
  <cp:revision>1</cp:revision>
  <dcterms:created xsi:type="dcterms:W3CDTF">2020-09-03T07:10:14Z</dcterms:created>
  <dcterms:modified xsi:type="dcterms:W3CDTF">2020-09-03T07:10:19Z</dcterms:modified>
</cp:coreProperties>
</file>