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9C2A-479B-8348-67EED8265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396056"/>
        <c:axId val="249392776"/>
      </c:lineChart>
      <c:catAx>
        <c:axId val="24939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392776"/>
        <c:crosses val="autoZero"/>
        <c:auto val="1"/>
        <c:lblAlgn val="ctr"/>
        <c:lblOffset val="100"/>
        <c:noMultiLvlLbl val="0"/>
      </c:catAx>
      <c:valAx>
        <c:axId val="24939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39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D1579-A134-44BB-9EA8-3847005B1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savvikos1947.cyprus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DE42F-BD66-44D8-A23D-7A9FE8698A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546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9B5A9-1B31-4269-B6D1-EF17AA8BE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4F9DD-6713-445B-8CCA-FD5583C2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386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savvikos1947.cyprus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savvikos1947.cyprus</dc:title>
  <dc:creator>Frederik Peiniger</dc:creator>
  <cp:lastModifiedBy>Frederik Peiniger</cp:lastModifiedBy>
  <cp:revision>1</cp:revision>
  <dcterms:created xsi:type="dcterms:W3CDTF">2020-09-03T07:09:19Z</dcterms:created>
  <dcterms:modified xsi:type="dcterms:W3CDTF">2020-09-03T07:09:26Z</dcterms:modified>
</cp:coreProperties>
</file>