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savvikos1947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8C-4382-9194-DD30D3E1BB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savvikos1947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8C-4382-9194-DD30D3E1BB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savvikos1947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8C-4382-9194-DD30D3E1B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009968"/>
        <c:axId val="306007016"/>
      </c:barChart>
      <c:catAx>
        <c:axId val="30600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07016"/>
        <c:crosses val="autoZero"/>
        <c:auto val="1"/>
        <c:lblAlgn val="ctr"/>
        <c:lblOffset val="100"/>
        <c:noMultiLvlLbl val="0"/>
      </c:catAx>
      <c:valAx>
        <c:axId val="30600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0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4B5AC-A5AC-4D1B-8629-591D07D90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savvikos1947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D74C11-566F-4FFA-8672-9729510F0D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470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6A1C3-DC81-4F19-AF50-B83B50965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9555B-3717-4E8A-96FC-CA3BFBB84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4698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savvikos1947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savvikos1947</dc:title>
  <dc:creator>Frederik Peiniger</dc:creator>
  <cp:lastModifiedBy>Frederik Peiniger</cp:lastModifiedBy>
  <cp:revision>1</cp:revision>
  <dcterms:created xsi:type="dcterms:W3CDTF">2020-09-03T07:01:13Z</dcterms:created>
  <dcterms:modified xsi:type="dcterms:W3CDTF">2020-09-03T07:01:19Z</dcterms:modified>
</cp:coreProperties>
</file>