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savvikos1947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  <c:pt idx="11">
                  <c:v>44013</c:v>
                </c:pt>
                <c:pt idx="12">
                  <c:v>44044</c:v>
                </c:pt>
                <c:pt idx="13">
                  <c:v>44075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163998</c:v>
                </c:pt>
                <c:pt idx="1">
                  <c:v>170859</c:v>
                </c:pt>
                <c:pt idx="2">
                  <c:v>166927</c:v>
                </c:pt>
                <c:pt idx="3">
                  <c:v>137775</c:v>
                </c:pt>
                <c:pt idx="4">
                  <c:v>123621</c:v>
                </c:pt>
                <c:pt idx="5">
                  <c:v>134986</c:v>
                </c:pt>
                <c:pt idx="6">
                  <c:v>158653</c:v>
                </c:pt>
                <c:pt idx="7">
                  <c:v>140747</c:v>
                </c:pt>
                <c:pt idx="8">
                  <c:v>1801</c:v>
                </c:pt>
                <c:pt idx="9">
                  <c:v>135394</c:v>
                </c:pt>
                <c:pt idx="10">
                  <c:v>120333</c:v>
                </c:pt>
                <c:pt idx="11">
                  <c:v>110888</c:v>
                </c:pt>
                <c:pt idx="12">
                  <c:v>215012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79-4A7E-A7EC-0312134BF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088808"/>
        <c:axId val="261093728"/>
      </c:lineChart>
      <c:dateAx>
        <c:axId val="26108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93728"/>
        <c:crosses val="autoZero"/>
        <c:auto val="1"/>
        <c:lblOffset val="100"/>
        <c:baseTimeUnit val="months"/>
      </c:dateAx>
      <c:valAx>
        <c:axId val="26109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8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0F7CA-5AD1-42F9-A49F-24C939F55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savvikos1947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EE4E4-DE29-4E0E-BA2C-64D1D97282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7674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B5402-0AE1-40F4-8F28-5BE7B3569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3AD67-A982-4804-BD79-BD7C9DB8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200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savvikos1947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savvikos1947</dc:title>
  <dc:creator>Frederik Peiniger</dc:creator>
  <cp:lastModifiedBy>Frederik Peiniger</cp:lastModifiedBy>
  <cp:revision>1</cp:revision>
  <dcterms:created xsi:type="dcterms:W3CDTF">2020-09-03T06:54:58Z</dcterms:created>
  <dcterms:modified xsi:type="dcterms:W3CDTF">2020-09-03T06:55:04Z</dcterms:modified>
</cp:coreProperties>
</file>