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savvikos1947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43678</c:v>
                </c:pt>
                <c:pt idx="1">
                  <c:v>43709</c:v>
                </c:pt>
                <c:pt idx="2">
                  <c:v>43739</c:v>
                </c:pt>
                <c:pt idx="3">
                  <c:v>43770</c:v>
                </c:pt>
                <c:pt idx="4">
                  <c:v>43800</c:v>
                </c:pt>
                <c:pt idx="5">
                  <c:v>43831</c:v>
                </c:pt>
                <c:pt idx="6">
                  <c:v>43862</c:v>
                </c:pt>
                <c:pt idx="7">
                  <c:v>43891</c:v>
                </c:pt>
                <c:pt idx="8">
                  <c:v>43922</c:v>
                </c:pt>
                <c:pt idx="9">
                  <c:v>43952</c:v>
                </c:pt>
                <c:pt idx="10">
                  <c:v>43983</c:v>
                </c:pt>
                <c:pt idx="11">
                  <c:v>44013</c:v>
                </c:pt>
                <c:pt idx="12">
                  <c:v>44044</c:v>
                </c:pt>
                <c:pt idx="13">
                  <c:v>44075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1160</c:v>
                </c:pt>
                <c:pt idx="1">
                  <c:v>1235</c:v>
                </c:pt>
                <c:pt idx="2">
                  <c:v>1376</c:v>
                </c:pt>
                <c:pt idx="3">
                  <c:v>1469</c:v>
                </c:pt>
                <c:pt idx="4">
                  <c:v>1890</c:v>
                </c:pt>
                <c:pt idx="5">
                  <c:v>1909</c:v>
                </c:pt>
                <c:pt idx="6">
                  <c:v>2267</c:v>
                </c:pt>
                <c:pt idx="7">
                  <c:v>2290</c:v>
                </c:pt>
                <c:pt idx="8">
                  <c:v>2220</c:v>
                </c:pt>
                <c:pt idx="9">
                  <c:v>2185</c:v>
                </c:pt>
                <c:pt idx="10">
                  <c:v>2259</c:v>
                </c:pt>
                <c:pt idx="11">
                  <c:v>2320</c:v>
                </c:pt>
                <c:pt idx="12">
                  <c:v>2315</c:v>
                </c:pt>
                <c:pt idx="13">
                  <c:v>2312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DB-4090-BD44-6DAB6201C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91464"/>
        <c:axId val="300688512"/>
      </c:lineChart>
      <c:dateAx>
        <c:axId val="30069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88512"/>
        <c:crosses val="autoZero"/>
        <c:auto val="1"/>
        <c:lblOffset val="100"/>
        <c:baseTimeUnit val="months"/>
      </c:dateAx>
      <c:valAx>
        <c:axId val="30068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9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3B8C-3501-4831-974B-C6BFDAD6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savvikos1947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302001-6516-471F-9070-5C0580BF8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743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21203-A3B3-4539-811D-FA97DCF1E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B482C-9087-4696-9BC4-CB83E7F78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26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savvikos1947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savvikos1947</dc:title>
  <dc:creator>Frederik Peiniger</dc:creator>
  <cp:lastModifiedBy>Frederik Peiniger</cp:lastModifiedBy>
  <cp:revision>1</cp:revision>
  <dcterms:created xsi:type="dcterms:W3CDTF">2020-09-03T06:54:15Z</dcterms:created>
  <dcterms:modified xsi:type="dcterms:W3CDTF">2020-09-03T06:54:23Z</dcterms:modified>
</cp:coreProperties>
</file>