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2-4306-B315-5EC8E235BD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02-4306-B315-5EC8E235BD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02-4306-B315-5EC8E235BD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02-4306-B315-5EC8E235BD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02-4306-B315-5EC8E235BD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02-4306-B315-5EC8E235BD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02-4306-B315-5EC8E235B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448096"/>
        <c:axId val="51080536"/>
      </c:barChart>
      <c:catAx>
        <c:axId val="4944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80536"/>
        <c:crosses val="autoZero"/>
        <c:auto val="1"/>
        <c:lblAlgn val="ctr"/>
        <c:lblOffset val="100"/>
        <c:noMultiLvlLbl val="0"/>
      </c:catAx>
      <c:valAx>
        <c:axId val="5108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4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3F352-CEAF-42A6-A778-7D3279F3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Σαββίκος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6DF02-B3FF-4142-B44A-A1675711F3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1006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E053C-7EE2-4729-99E5-9F2485DA4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5281E-CF52-4251-8B17-A0D592E5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61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Σαββίκος</dc:title>
  <dc:creator>Frederik Peiniger</dc:creator>
  <cp:lastModifiedBy>Frederik Peiniger</cp:lastModifiedBy>
  <cp:revision>1</cp:revision>
  <dcterms:created xsi:type="dcterms:W3CDTF">2020-09-03T06:47:51Z</dcterms:created>
  <dcterms:modified xsi:type="dcterms:W3CDTF">2020-09-03T06:47:55Z</dcterms:modified>
</cp:coreProperties>
</file>