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Σαββίκος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43678</c:v>
                </c:pt>
                <c:pt idx="1">
                  <c:v>43709</c:v>
                </c:pt>
                <c:pt idx="2">
                  <c:v>43739</c:v>
                </c:pt>
                <c:pt idx="3">
                  <c:v>43770</c:v>
                </c:pt>
                <c:pt idx="4">
                  <c:v>43800</c:v>
                </c:pt>
                <c:pt idx="5">
                  <c:v>43831</c:v>
                </c:pt>
                <c:pt idx="6">
                  <c:v>43862</c:v>
                </c:pt>
                <c:pt idx="7">
                  <c:v>43891</c:v>
                </c:pt>
                <c:pt idx="8">
                  <c:v>43922</c:v>
                </c:pt>
                <c:pt idx="9">
                  <c:v>43952</c:v>
                </c:pt>
                <c:pt idx="10">
                  <c:v>43983</c:v>
                </c:pt>
                <c:pt idx="11">
                  <c:v>44013</c:v>
                </c:pt>
                <c:pt idx="12">
                  <c:v>44044</c:v>
                </c:pt>
                <c:pt idx="13">
                  <c:v>44075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234165</c:v>
                </c:pt>
                <c:pt idx="1">
                  <c:v>239758</c:v>
                </c:pt>
                <c:pt idx="2">
                  <c:v>228999</c:v>
                </c:pt>
                <c:pt idx="3">
                  <c:v>205316</c:v>
                </c:pt>
                <c:pt idx="4">
                  <c:v>166980</c:v>
                </c:pt>
                <c:pt idx="5">
                  <c:v>202360</c:v>
                </c:pt>
                <c:pt idx="6">
                  <c:v>224892</c:v>
                </c:pt>
                <c:pt idx="7">
                  <c:v>213813</c:v>
                </c:pt>
                <c:pt idx="8">
                  <c:v>23148</c:v>
                </c:pt>
                <c:pt idx="9">
                  <c:v>257904</c:v>
                </c:pt>
                <c:pt idx="10">
                  <c:v>289599</c:v>
                </c:pt>
                <c:pt idx="11">
                  <c:v>183337</c:v>
                </c:pt>
                <c:pt idx="12">
                  <c:v>427836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52-4D80-8407-ADF5D2C8A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01168"/>
        <c:axId val="291601824"/>
      </c:lineChart>
      <c:dateAx>
        <c:axId val="29160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1824"/>
        <c:crosses val="autoZero"/>
        <c:auto val="1"/>
        <c:lblOffset val="100"/>
        <c:baseTimeUnit val="months"/>
      </c:dateAx>
      <c:valAx>
        <c:axId val="29160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7DDD-6526-4CDC-A3F3-8FBA14065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</a:t>
            </a:r>
            <a:r>
              <a:rPr lang="el-GR"/>
              <a:t>Σαββίκος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49A2F3-92D3-490B-81FF-67C0CFD344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4643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B463D-8870-4717-8B22-BE7244CD8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9B610-23BB-4DD8-9D5B-C20E97DC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480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Σαββίκος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Σαββίκος</dc:title>
  <dc:creator>Frederik Peiniger</dc:creator>
  <cp:lastModifiedBy>Frederik Peiniger</cp:lastModifiedBy>
  <cp:revision>1</cp:revision>
  <dcterms:created xsi:type="dcterms:W3CDTF">2020-09-03T06:47:15Z</dcterms:created>
  <dcterms:modified xsi:type="dcterms:W3CDTF">2020-09-03T06:47:21Z</dcterms:modified>
</cp:coreProperties>
</file>