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Σαββίκος Cyprus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  <c:pt idx="11">
                  <c:v>44013</c:v>
                </c:pt>
                <c:pt idx="12">
                  <c:v>44044</c:v>
                </c:pt>
                <c:pt idx="13">
                  <c:v>44075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121724</c:v>
                </c:pt>
                <c:pt idx="1">
                  <c:v>106793</c:v>
                </c:pt>
                <c:pt idx="2">
                  <c:v>124344</c:v>
                </c:pt>
                <c:pt idx="3">
                  <c:v>124478</c:v>
                </c:pt>
                <c:pt idx="4">
                  <c:v>45648</c:v>
                </c:pt>
                <c:pt idx="5">
                  <c:v>55370</c:v>
                </c:pt>
                <c:pt idx="6">
                  <c:v>48044</c:v>
                </c:pt>
                <c:pt idx="7">
                  <c:v>37671</c:v>
                </c:pt>
                <c:pt idx="8">
                  <c:v>1582</c:v>
                </c:pt>
                <c:pt idx="9">
                  <c:v>104820</c:v>
                </c:pt>
                <c:pt idx="10">
                  <c:v>113773</c:v>
                </c:pt>
                <c:pt idx="11">
                  <c:v>124350</c:v>
                </c:pt>
                <c:pt idx="12">
                  <c:v>122661</c:v>
                </c:pt>
                <c:pt idx="1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A-4AF5-A7C1-2F35C5DE0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967040"/>
        <c:axId val="292969336"/>
      </c:lineChart>
      <c:dateAx>
        <c:axId val="292967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69336"/>
        <c:crosses val="autoZero"/>
        <c:auto val="1"/>
        <c:lblOffset val="100"/>
        <c:baseTimeUnit val="months"/>
      </c:dateAx>
      <c:valAx>
        <c:axId val="29296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6A63-03FE-4A09-8BA5-07E3689C9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</a:t>
            </a:r>
            <a:r>
              <a:rPr lang="el-GR"/>
              <a:t>Σαββίκος </a:t>
            </a:r>
            <a:r>
              <a:rPr lang="en-US"/>
              <a:t>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73AD7-AE05-41E5-856D-32B60B7B2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078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071B8-489E-4C5D-8F9C-E1B2CBEC1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78B1F-982D-4686-AD0A-C5FADF8E9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99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Σαββίκος 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Σαββίκος Cyprus</dc:title>
  <dc:creator>Frederik Peiniger</dc:creator>
  <cp:lastModifiedBy>Frederik Peiniger</cp:lastModifiedBy>
  <cp:revision>1</cp:revision>
  <dcterms:created xsi:type="dcterms:W3CDTF">2020-09-03T06:44:51Z</dcterms:created>
  <dcterms:modified xsi:type="dcterms:W3CDTF">2020-09-03T06:44:55Z</dcterms:modified>
</cp:coreProperties>
</file>