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 Cyprus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97-4977-AF08-D617B01807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 Cyprus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97-4977-AF08-D617B01807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 Cyprus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97-4977-AF08-D617B0180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183736"/>
        <c:axId val="302178160"/>
      </c:barChart>
      <c:catAx>
        <c:axId val="30218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78160"/>
        <c:crosses val="autoZero"/>
        <c:auto val="1"/>
        <c:lblAlgn val="ctr"/>
        <c:lblOffset val="100"/>
        <c:noMultiLvlLbl val="0"/>
      </c:catAx>
      <c:valAx>
        <c:axId val="30217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8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858C2-5B5B-4A86-976E-053C971E9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</a:t>
            </a:r>
            <a:r>
              <a:rPr lang="el-GR"/>
              <a:t>Σαββίκος </a:t>
            </a:r>
            <a:r>
              <a:rPr lang="en-US"/>
              <a:t>Cyprus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E4E75E-725C-4064-9683-10189461AF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3917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9FC8F-D0C8-4E43-92AA-861CEC3C7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E2309-E7FF-4077-BB28-7E0E9842C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111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Σαββίκος Cyprus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Σαββίκος Cyprus</dc:title>
  <dc:creator>Frederik Peiniger</dc:creator>
  <cp:lastModifiedBy>Frederik Peiniger</cp:lastModifiedBy>
  <cp:revision>1</cp:revision>
  <dcterms:created xsi:type="dcterms:W3CDTF">2020-09-03T06:44:22Z</dcterms:created>
  <dcterms:modified xsi:type="dcterms:W3CDTF">2020-09-03T06:44:29Z</dcterms:modified>
</cp:coreProperties>
</file>