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 Cyprus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1A-4142-8614-8B38F579A4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 Cyprus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1A-4142-8614-8B38F579A4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 Cyprus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1A-4142-8614-8B38F579A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676400"/>
        <c:axId val="295673120"/>
      </c:barChart>
      <c:catAx>
        <c:axId val="29567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73120"/>
        <c:crosses val="autoZero"/>
        <c:auto val="1"/>
        <c:lblAlgn val="ctr"/>
        <c:lblOffset val="100"/>
        <c:noMultiLvlLbl val="0"/>
      </c:catAx>
      <c:valAx>
        <c:axId val="29567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7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6F52B-47D0-4352-ACE1-D5D69FE9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</a:t>
            </a:r>
            <a:r>
              <a:rPr lang="el-GR"/>
              <a:t>Σαββίκος </a:t>
            </a:r>
            <a:r>
              <a:rPr lang="en-US"/>
              <a:t>Cyprus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058821-D6D3-424E-94D6-9AB46FED21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2973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878B2-DCC3-42F2-AD73-60E0CD268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7D172-3FF3-4D44-9013-5866F148E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698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Σαββίκος Cyprus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Σαββίκος Cyprus</dc:title>
  <dc:creator>Frederik Peiniger</dc:creator>
  <cp:lastModifiedBy>Frederik Peiniger</cp:lastModifiedBy>
  <cp:revision>1</cp:revision>
  <dcterms:created xsi:type="dcterms:W3CDTF">2020-09-03T06:39:21Z</dcterms:created>
  <dcterms:modified xsi:type="dcterms:W3CDTF">2020-09-03T06:39:25Z</dcterms:modified>
</cp:coreProperties>
</file>