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Σαββίκος Cyprus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43709</c:v>
                </c:pt>
                <c:pt idx="1">
                  <c:v>43739</c:v>
                </c:pt>
                <c:pt idx="2">
                  <c:v>43770</c:v>
                </c:pt>
                <c:pt idx="3">
                  <c:v>43800</c:v>
                </c:pt>
                <c:pt idx="4">
                  <c:v>43831</c:v>
                </c:pt>
                <c:pt idx="5">
                  <c:v>43862</c:v>
                </c:pt>
                <c:pt idx="6">
                  <c:v>43891</c:v>
                </c:pt>
                <c:pt idx="7">
                  <c:v>43922</c:v>
                </c:pt>
                <c:pt idx="8">
                  <c:v>43952</c:v>
                </c:pt>
                <c:pt idx="9">
                  <c:v>43983</c:v>
                </c:pt>
                <c:pt idx="10">
                  <c:v>44013</c:v>
                </c:pt>
                <c:pt idx="11">
                  <c:v>44044</c:v>
                </c:pt>
                <c:pt idx="12">
                  <c:v>44075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72396</c:v>
                </c:pt>
                <c:pt idx="1">
                  <c:v>72513</c:v>
                </c:pt>
                <c:pt idx="2">
                  <c:v>72340</c:v>
                </c:pt>
                <c:pt idx="3">
                  <c:v>72424</c:v>
                </c:pt>
                <c:pt idx="4">
                  <c:v>72531</c:v>
                </c:pt>
                <c:pt idx="5">
                  <c:v>72486</c:v>
                </c:pt>
                <c:pt idx="6">
                  <c:v>72440</c:v>
                </c:pt>
                <c:pt idx="7">
                  <c:v>72285</c:v>
                </c:pt>
                <c:pt idx="8">
                  <c:v>72219</c:v>
                </c:pt>
                <c:pt idx="9">
                  <c:v>72125</c:v>
                </c:pt>
                <c:pt idx="10">
                  <c:v>72180</c:v>
                </c:pt>
                <c:pt idx="11">
                  <c:v>72222</c:v>
                </c:pt>
                <c:pt idx="12">
                  <c:v>72227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BD-4987-AECD-3833D9913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67256"/>
        <c:axId val="293588512"/>
      </c:lineChart>
      <c:dateAx>
        <c:axId val="292267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88512"/>
        <c:crosses val="autoZero"/>
        <c:auto val="1"/>
        <c:lblOffset val="100"/>
        <c:baseTimeUnit val="months"/>
      </c:dateAx>
      <c:valAx>
        <c:axId val="29358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6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D57A8-2401-4122-939E-0B00DB2D7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</a:t>
            </a:r>
            <a:r>
              <a:rPr lang="el-GR"/>
              <a:t>Σαββίκος </a:t>
            </a:r>
            <a:r>
              <a:rPr lang="en-US"/>
              <a:t>Cyprus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228000-89B9-4B54-A8EE-E9BA3A86A0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8385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C5265-EA97-4E96-8B6A-00A33AA14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23E3F-DFFA-4742-A2EE-8133D0EF6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599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Σαββίκος Cyprus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Σαββίκος Cyprus</dc:title>
  <dc:creator>Frederik Peiniger</dc:creator>
  <cp:lastModifiedBy>Frederik Peiniger</cp:lastModifiedBy>
  <cp:revision>1</cp:revision>
  <dcterms:created xsi:type="dcterms:W3CDTF">2020-09-03T06:38:58Z</dcterms:created>
  <dcterms:modified xsi:type="dcterms:W3CDTF">2020-09-03T06:39:03Z</dcterms:modified>
</cp:coreProperties>
</file>